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6"/>
  </p:notesMasterIdLst>
  <p:handoutMasterIdLst>
    <p:handoutMasterId r:id="rId7"/>
  </p:handoutMasterIdLst>
  <p:sldIdLst>
    <p:sldId id="70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Poler" initials="DP" lastIdx="3" clrIdx="0">
    <p:extLst>
      <p:ext uri="{19B8F6BF-5375-455C-9EA6-DF929625EA0E}">
        <p15:presenceInfo xmlns:p15="http://schemas.microsoft.com/office/powerpoint/2012/main" userId="Dan Poler" providerId="None"/>
      </p:ext>
    </p:extLst>
  </p:cmAuthor>
  <p:cmAuthor id="2" name="Hayley Holmes" initials="HH" lastIdx="1" clrIdx="1">
    <p:extLst>
      <p:ext uri="{19B8F6BF-5375-455C-9EA6-DF929625EA0E}">
        <p15:presenceInfo xmlns:p15="http://schemas.microsoft.com/office/powerpoint/2012/main" userId="S::hayley.holmes@suse.com::c28cad50-9a12-40a8-8855-fd237223ca1d" providerId="AD"/>
      </p:ext>
    </p:extLst>
  </p:cmAuthor>
  <p:cmAuthor id="3" name="Stacey Miller" initials="SM" lastIdx="1" clrIdx="2">
    <p:extLst>
      <p:ext uri="{19B8F6BF-5375-455C-9EA6-DF929625EA0E}">
        <p15:presenceInfo xmlns:p15="http://schemas.microsoft.com/office/powerpoint/2012/main" userId="S::stacey.miller@suse.com::d7c513e5-f6e5-46b0-82df-a58105211d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C3F"/>
    <a:srgbClr val="1DA175"/>
    <a:srgbClr val="90EBCD"/>
    <a:srgbClr val="30BA77"/>
    <a:srgbClr val="2453FF"/>
    <a:srgbClr val="0C322C"/>
    <a:srgbClr val="185D3C"/>
    <a:srgbClr val="40DDA9"/>
    <a:srgbClr val="A7E8C9"/>
    <a:srgbClr val="D3F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F9338-A982-4996-AAC2-7CD24D836EAA}" v="27" dt="2021-06-21T21:15:46.568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68" d="100"/>
          <a:sy n="68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64A4B5-7186-8044-94A0-5BC2FE61DD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F9BA7-E809-B641-8B3E-52FE83A05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75E7F-313A-6941-BB9C-62E8DDB3F3B5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E2090-3ACA-1B4A-A55A-0D0A435FB0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C8109-FC15-FB46-B6C4-1C22821B13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B793C-9BF3-154B-A8A2-A788608B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5CFFD-C28E-4F99-A0AE-37E23A3D8A38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19A10-C191-488C-8380-88750C29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| Infinity Image">
    <p:bg>
      <p:bgPr>
        <a:solidFill>
          <a:srgbClr val="0C32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9" y="2475302"/>
            <a:ext cx="5364162" cy="89870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title.</a:t>
            </a:r>
          </a:p>
        </p:txBody>
      </p:sp>
      <p:sp>
        <p:nvSpPr>
          <p:cNvPr id="76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1676828"/>
            <a:ext cx="4695825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000" cap="all" spc="150" baseline="0">
                <a:solidFill>
                  <a:srgbClr val="30BA77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AU"/>
              <a:t>00 MONTH 2021</a:t>
            </a:r>
            <a:endParaRPr lang="en-US"/>
          </a:p>
        </p:txBody>
      </p:sp>
      <p:sp>
        <p:nvSpPr>
          <p:cNvPr id="77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8001227" y="2590616"/>
            <a:ext cx="3458936" cy="72072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C9FC7CE-03BB-DA4E-ACE0-B402AE0566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977" y="525818"/>
            <a:ext cx="1907339" cy="632632"/>
          </a:xfrm>
          <a:prstGeom prst="rect">
            <a:avLst/>
          </a:prstGeom>
        </p:spPr>
      </p:pic>
      <p:sp>
        <p:nvSpPr>
          <p:cNvPr id="8" name="Picture Placeholder 71">
            <a:extLst>
              <a:ext uri="{FF2B5EF4-FFF2-40B4-BE49-F238E27FC236}">
                <a16:creationId xmlns:a16="http://schemas.microsoft.com/office/drawing/2014/main" id="{97293713-1722-2042-B825-2B2A76A1FB5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968750"/>
            <a:ext cx="12192000" cy="2889249"/>
          </a:xfrm>
          <a:prstGeom prst="rect">
            <a:avLst/>
          </a:prstGeom>
          <a:solidFill>
            <a:srgbClr val="175D51"/>
          </a:solidFill>
        </p:spPr>
        <p:txBody>
          <a:bodyPr bIns="126000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AU"/>
              <a:t>Click to insert zoom picture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FE7E25-8F81-FB49-B15B-B8F5DCF70C7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BE8399-8835-F045-B436-4EBD8C58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96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7A39E62-F70C-A449-8D2A-5459F7ADE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63C02C6-113D-9E4E-BD99-9B84A39544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28CE95A-0992-0B43-BF72-5C4EB5BADEBF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755BC6-E198-9946-8204-16650F34D9FE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3A008C7-DD5B-094B-9EAC-348AAD8C0359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7392C6-93EA-0E4F-9928-FC3365B41C14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75F69D1-816F-684E-9382-EA92549B7815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8B9D97-51F8-564F-9429-07B4186168FC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392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 |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31838" y="4427780"/>
            <a:ext cx="2284412" cy="16976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31838" y="1808164"/>
            <a:ext cx="2284412" cy="2619616"/>
          </a:xfrm>
          <a:solidFill>
            <a:schemeClr val="bg2"/>
          </a:solidFill>
        </p:spPr>
        <p:txBody>
          <a:bodyPr bIns="1008000" anchor="ctr">
            <a:noAutofit/>
          </a:bodyPr>
          <a:lstStyle>
            <a:lvl1pPr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61238" y="4629005"/>
            <a:ext cx="2030818" cy="541687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</a:t>
            </a:r>
            <a:br>
              <a:rPr lang="en-US"/>
            </a:br>
            <a:r>
              <a:rPr lang="en-US"/>
              <a:t>Last Name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861238" y="5337445"/>
            <a:ext cx="2030818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1238" y="5593240"/>
            <a:ext cx="2030818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3143250" y="4427780"/>
            <a:ext cx="2284412" cy="1697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143250" y="1808164"/>
            <a:ext cx="2284412" cy="2619616"/>
          </a:xfrm>
          <a:solidFill>
            <a:schemeClr val="bg2"/>
          </a:solidFill>
        </p:spPr>
        <p:txBody>
          <a:bodyPr bIns="1008000" anchor="ctr">
            <a:noAutofit/>
          </a:bodyPr>
          <a:lstStyle>
            <a:lvl1pPr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272650" y="4629005"/>
            <a:ext cx="2030818" cy="541687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</a:t>
            </a:r>
            <a:br>
              <a:rPr lang="en-US"/>
            </a:br>
            <a:r>
              <a:rPr lang="en-US"/>
              <a:t>Last Name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3272650" y="5337445"/>
            <a:ext cx="2030818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272650" y="5593240"/>
            <a:ext cx="2030818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5556251" y="4427780"/>
            <a:ext cx="2284412" cy="16976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5556251" y="1808164"/>
            <a:ext cx="2284412" cy="2619616"/>
          </a:xfrm>
          <a:solidFill>
            <a:schemeClr val="bg2"/>
          </a:solidFill>
        </p:spPr>
        <p:txBody>
          <a:bodyPr bIns="1008000" anchor="ctr">
            <a:noAutofit/>
          </a:bodyPr>
          <a:lstStyle>
            <a:lvl1pPr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685651" y="4629005"/>
            <a:ext cx="2030818" cy="541687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</a:t>
            </a:r>
            <a:br>
              <a:rPr lang="en-US"/>
            </a:br>
            <a:r>
              <a:rPr lang="en-US"/>
              <a:t>Last Name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685651" y="5337445"/>
            <a:ext cx="2030818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5685651" y="5593240"/>
            <a:ext cx="2030818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7969250" y="4427780"/>
            <a:ext cx="2284412" cy="16976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7969250" y="1808164"/>
            <a:ext cx="2284412" cy="2619616"/>
          </a:xfrm>
          <a:solidFill>
            <a:schemeClr val="bg2"/>
          </a:solidFill>
        </p:spPr>
        <p:txBody>
          <a:bodyPr bIns="1008000" anchor="ctr">
            <a:noAutofit/>
          </a:bodyPr>
          <a:lstStyle>
            <a:lvl1pPr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8098650" y="4629005"/>
            <a:ext cx="2030818" cy="541687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</a:t>
            </a:r>
            <a:br>
              <a:rPr lang="en-US"/>
            </a:br>
            <a:r>
              <a:rPr lang="en-US"/>
              <a:t>Last Name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8098650" y="5337445"/>
            <a:ext cx="2030818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8098650" y="5593240"/>
            <a:ext cx="2030818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949C644F-0BDF-644F-99DF-183820E03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2E813C9D-B971-0C47-9C8C-B78ABB0996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43" name="Title Placeholder 22">
            <a:extLst>
              <a:ext uri="{FF2B5EF4-FFF2-40B4-BE49-F238E27FC236}">
                <a16:creationId xmlns:a16="http://schemas.microsoft.com/office/drawing/2014/main" id="{D819DAA4-B81B-D048-95D4-65888EC353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9ECA150-7FC3-7B45-A279-815358DB657C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B3531A0-673F-C64C-BF8A-A42B2BDBC35A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6D97B87-3190-B747-B95E-593F783F8131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A316659-2791-E848-A7AF-D8164B3CD2B7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D2DA73A-00C5-5A44-8880-D46A97AAF1F7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EEC1A8E-3363-064D-97F0-F7661FC0017B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1091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hotos |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D771A0-4162-AF42-A7E2-19E42D407FD2}"/>
              </a:ext>
            </a:extLst>
          </p:cNvPr>
          <p:cNvCxnSpPr/>
          <p:nvPr userDrawn="1"/>
        </p:nvCxnSpPr>
        <p:spPr>
          <a:xfrm>
            <a:off x="731838" y="1811002"/>
            <a:ext cx="349091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811337" y="2166939"/>
            <a:ext cx="2411411" cy="1081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31838" y="2166939"/>
            <a:ext cx="1079500" cy="1081086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1940737" y="2287139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940737" y="2572652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940737" y="2795840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32630" y="3608389"/>
            <a:ext cx="1078707" cy="1081086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731838" y="5047164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351647" y="2166939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FE5668-D381-A943-8EB5-CDF43C036E1C}"/>
              </a:ext>
            </a:extLst>
          </p:cNvPr>
          <p:cNvSpPr/>
          <p:nvPr userDrawn="1"/>
        </p:nvSpPr>
        <p:spPr>
          <a:xfrm>
            <a:off x="1811337" y="3608389"/>
            <a:ext cx="2411411" cy="1081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FDAA05B5-C592-6E42-80FC-2545BFCB349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940737" y="3733164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9AE1183-D579-174B-9D84-5245C493B75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940737" y="4018677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2379BFFE-E70F-7644-8A23-40284CD4673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40737" y="4241865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D51072-C470-564D-A995-C548C57BB592}"/>
              </a:ext>
            </a:extLst>
          </p:cNvPr>
          <p:cNvSpPr/>
          <p:nvPr userDrawn="1"/>
        </p:nvSpPr>
        <p:spPr>
          <a:xfrm>
            <a:off x="1811337" y="5047164"/>
            <a:ext cx="2411411" cy="1081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060DFA1A-67F0-6E45-B7CB-0AAE07B6ED2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40737" y="5179189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4A05ED43-E7D0-7248-9C39-A6E15C41DF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940737" y="5464702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9D142D52-B588-B242-BEEE-80954D89F4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940737" y="5687890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53" name="Picture Placeholder 2">
            <a:extLst>
              <a:ext uri="{FF2B5EF4-FFF2-40B4-BE49-F238E27FC236}">
                <a16:creationId xmlns:a16="http://schemas.microsoft.com/office/drawing/2014/main" id="{C15D9CA6-2E5A-E04E-8F48-393E3C67483A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351647" y="3608389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54" name="Picture Placeholder 2">
            <a:extLst>
              <a:ext uri="{FF2B5EF4-FFF2-40B4-BE49-F238E27FC236}">
                <a16:creationId xmlns:a16="http://schemas.microsoft.com/office/drawing/2014/main" id="{21C53622-9EFF-7F44-9879-2A2BAA24917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351647" y="5048251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A0A0D9-4F63-1347-A485-D48CB5FCE08E}"/>
              </a:ext>
            </a:extLst>
          </p:cNvPr>
          <p:cNvSpPr/>
          <p:nvPr userDrawn="1"/>
        </p:nvSpPr>
        <p:spPr>
          <a:xfrm>
            <a:off x="5431647" y="2166939"/>
            <a:ext cx="2411411" cy="1081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1FE73530-0F23-7C47-B980-CB5D4FC3038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567227" y="2287139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2C20F2BC-7D0A-9C41-A26D-FF2723EDE56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567227" y="2572652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58" name="Text Placeholder 5">
            <a:extLst>
              <a:ext uri="{FF2B5EF4-FFF2-40B4-BE49-F238E27FC236}">
                <a16:creationId xmlns:a16="http://schemas.microsoft.com/office/drawing/2014/main" id="{F73FE073-C169-1C42-A33B-4CDA6E8F5BE0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567227" y="2795840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ACB98DF-9B1C-FF48-8093-AB8D801C3965}"/>
              </a:ext>
            </a:extLst>
          </p:cNvPr>
          <p:cNvSpPr/>
          <p:nvPr userDrawn="1"/>
        </p:nvSpPr>
        <p:spPr>
          <a:xfrm>
            <a:off x="5431646" y="3608389"/>
            <a:ext cx="2411411" cy="1075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8B803A65-AD20-5F4F-915B-BE35709930A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567227" y="3733164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37DB8250-C63D-8142-BD2B-A6747168987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567227" y="4018677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62" name="Text Placeholder 5">
            <a:extLst>
              <a:ext uri="{FF2B5EF4-FFF2-40B4-BE49-F238E27FC236}">
                <a16:creationId xmlns:a16="http://schemas.microsoft.com/office/drawing/2014/main" id="{F55826CD-F145-FC46-A4A8-3209D7BDAAC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567227" y="4241865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453EF9-715F-C54A-AE6F-44306514D06B}"/>
              </a:ext>
            </a:extLst>
          </p:cNvPr>
          <p:cNvSpPr/>
          <p:nvPr userDrawn="1"/>
        </p:nvSpPr>
        <p:spPr>
          <a:xfrm>
            <a:off x="5431647" y="5048251"/>
            <a:ext cx="2414588" cy="1081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 Placeholder 5">
            <a:extLst>
              <a:ext uri="{FF2B5EF4-FFF2-40B4-BE49-F238E27FC236}">
                <a16:creationId xmlns:a16="http://schemas.microsoft.com/office/drawing/2014/main" id="{6C0B919D-90D3-3642-AC62-00F989DE823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567227" y="5179189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AA8DAEC8-1BE6-774C-816B-D7F36321B36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567227" y="5464702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2794AB15-E47B-F842-BBE7-B0E71B2EDBF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567227" y="5687890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67" name="Picture Placeholder 2">
            <a:extLst>
              <a:ext uri="{FF2B5EF4-FFF2-40B4-BE49-F238E27FC236}">
                <a16:creationId xmlns:a16="http://schemas.microsoft.com/office/drawing/2014/main" id="{406585DE-F3A7-B74B-9B09-055E0913B231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963194" y="2166939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68" name="Picture Placeholder 2">
            <a:extLst>
              <a:ext uri="{FF2B5EF4-FFF2-40B4-BE49-F238E27FC236}">
                <a16:creationId xmlns:a16="http://schemas.microsoft.com/office/drawing/2014/main" id="{E7003D66-A009-A64D-AA0C-958C7D84D9D3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7963194" y="3608389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69" name="Picture Placeholder 2">
            <a:extLst>
              <a:ext uri="{FF2B5EF4-FFF2-40B4-BE49-F238E27FC236}">
                <a16:creationId xmlns:a16="http://schemas.microsoft.com/office/drawing/2014/main" id="{FC9CD05F-9104-C449-A9F9-677DB214D8E0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7963194" y="5048251"/>
            <a:ext cx="1080000" cy="1080000"/>
          </a:xfrm>
          <a:solidFill>
            <a:schemeClr val="bg2"/>
          </a:solidFill>
        </p:spPr>
        <p:txBody>
          <a:bodyPr bIns="503998" anchor="ctr">
            <a:noAutofit/>
          </a:bodyPr>
          <a:lstStyle>
            <a:lvl1pPr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12480D7-2AAE-7F4A-965B-ACBEF03C2E1C}"/>
              </a:ext>
            </a:extLst>
          </p:cNvPr>
          <p:cNvSpPr/>
          <p:nvPr userDrawn="1"/>
        </p:nvSpPr>
        <p:spPr>
          <a:xfrm>
            <a:off x="9043194" y="2166939"/>
            <a:ext cx="2411411" cy="1081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4144C1EC-C398-AF46-ABB9-6CC05A6F6CE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178774" y="2287139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72" name="Text Placeholder 5">
            <a:extLst>
              <a:ext uri="{FF2B5EF4-FFF2-40B4-BE49-F238E27FC236}">
                <a16:creationId xmlns:a16="http://schemas.microsoft.com/office/drawing/2014/main" id="{0A4E4AA8-E703-4141-B05C-D3D6FA14D85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178774" y="2572652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9D8F0763-AC7D-B94E-97A8-C620D54150B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178774" y="2795840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6AECAD8-56B4-B44A-AED9-0C26D4D98C92}"/>
              </a:ext>
            </a:extLst>
          </p:cNvPr>
          <p:cNvSpPr/>
          <p:nvPr userDrawn="1"/>
        </p:nvSpPr>
        <p:spPr>
          <a:xfrm>
            <a:off x="9043193" y="3608389"/>
            <a:ext cx="2411411" cy="1075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2B24786B-9D7C-3E4C-9841-1F71E6F0648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178774" y="3733164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76" name="Text Placeholder 5">
            <a:extLst>
              <a:ext uri="{FF2B5EF4-FFF2-40B4-BE49-F238E27FC236}">
                <a16:creationId xmlns:a16="http://schemas.microsoft.com/office/drawing/2014/main" id="{A8126B9E-F37F-CB4B-9FCC-7A3A2456CFE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178774" y="4018677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77" name="Text Placeholder 5">
            <a:extLst>
              <a:ext uri="{FF2B5EF4-FFF2-40B4-BE49-F238E27FC236}">
                <a16:creationId xmlns:a16="http://schemas.microsoft.com/office/drawing/2014/main" id="{6B5E1E12-48FA-1D42-BC70-AF7FA42006C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178774" y="4241865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1554F88-C795-6248-9F15-4AD3F3EECD20}"/>
              </a:ext>
            </a:extLst>
          </p:cNvPr>
          <p:cNvSpPr/>
          <p:nvPr userDrawn="1"/>
        </p:nvSpPr>
        <p:spPr>
          <a:xfrm>
            <a:off x="9043194" y="5048251"/>
            <a:ext cx="2414588" cy="1081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 Placeholder 5">
            <a:extLst>
              <a:ext uri="{FF2B5EF4-FFF2-40B4-BE49-F238E27FC236}">
                <a16:creationId xmlns:a16="http://schemas.microsoft.com/office/drawing/2014/main" id="{3C4D0961-64E4-7E47-BBE5-C8C8206B672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178774" y="5179189"/>
            <a:ext cx="2162487" cy="231602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80" name="Text Placeholder 5">
            <a:extLst>
              <a:ext uri="{FF2B5EF4-FFF2-40B4-BE49-F238E27FC236}">
                <a16:creationId xmlns:a16="http://schemas.microsoft.com/office/drawing/2014/main" id="{E51F8781-5EFF-4C44-B3BA-B5D9B665110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178774" y="5464702"/>
            <a:ext cx="2162487" cy="16927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81" name="Text Placeholder 5">
            <a:extLst>
              <a:ext uri="{FF2B5EF4-FFF2-40B4-BE49-F238E27FC236}">
                <a16:creationId xmlns:a16="http://schemas.microsoft.com/office/drawing/2014/main" id="{B1D598ED-FF71-5045-81B1-EBB579969EF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9178774" y="5687890"/>
            <a:ext cx="2162487" cy="338554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buNone/>
              <a:defRPr sz="1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err="1"/>
              <a:t>name.surename@suse.com</a:t>
            </a:r>
            <a:endParaRPr lang="en-US" noProof="0"/>
          </a:p>
          <a:p>
            <a:pPr lvl="0"/>
            <a:r>
              <a:rPr lang="en-US" noProof="0"/>
              <a:t>+49 123 456 789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25A1DF-3F53-0B42-BF73-DE55C795DE7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792576" y="1682897"/>
            <a:ext cx="1362006" cy="264688"/>
          </a:xfrm>
          <a:solidFill>
            <a:schemeClr val="bg1"/>
          </a:solidFill>
        </p:spPr>
        <p:txBody>
          <a:bodyPr lIns="108000" rIns="108000"/>
          <a:lstStyle>
            <a:lvl1pPr algn="ctr">
              <a:buNone/>
              <a:defRPr sz="1600"/>
            </a:lvl1pPr>
          </a:lstStyle>
          <a:p>
            <a:pPr lvl="0"/>
            <a:r>
              <a:rPr lang="en-GB"/>
              <a:t>Leadership</a:t>
            </a:r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F5EBE28-D1E8-4E4A-8840-5AA60F92A86C}"/>
              </a:ext>
            </a:extLst>
          </p:cNvPr>
          <p:cNvCxnSpPr>
            <a:cxnSpLocks/>
          </p:cNvCxnSpPr>
          <p:nvPr userDrawn="1"/>
        </p:nvCxnSpPr>
        <p:spPr>
          <a:xfrm>
            <a:off x="4365265" y="1811002"/>
            <a:ext cx="709489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Placeholder 4">
            <a:extLst>
              <a:ext uri="{FF2B5EF4-FFF2-40B4-BE49-F238E27FC236}">
                <a16:creationId xmlns:a16="http://schemas.microsoft.com/office/drawing/2014/main" id="{8F30C5BE-16C7-C540-BC7B-360C6B3F5D0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552691" y="1682896"/>
            <a:ext cx="764050" cy="264688"/>
          </a:xfrm>
          <a:solidFill>
            <a:schemeClr val="bg1"/>
          </a:solidFill>
        </p:spPr>
        <p:txBody>
          <a:bodyPr lIns="108000" rIns="108000"/>
          <a:lstStyle>
            <a:lvl1pPr algn="ctr">
              <a:buNone/>
              <a:defRPr sz="1600"/>
            </a:lvl1pPr>
          </a:lstStyle>
          <a:p>
            <a:pPr lvl="0"/>
            <a:r>
              <a:rPr lang="en-GB"/>
              <a:t>Staff</a:t>
            </a:r>
            <a:endParaRPr lang="en-US"/>
          </a:p>
        </p:txBody>
      </p:sp>
      <p:sp>
        <p:nvSpPr>
          <p:cNvPr id="84" name="Slide Number Placeholder 5">
            <a:extLst>
              <a:ext uri="{FF2B5EF4-FFF2-40B4-BE49-F238E27FC236}">
                <a16:creationId xmlns:a16="http://schemas.microsoft.com/office/drawing/2014/main" id="{8476600C-F1CA-A047-9BD0-B2F3C22CA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86" name="Graphic 85">
            <a:extLst>
              <a:ext uri="{FF2B5EF4-FFF2-40B4-BE49-F238E27FC236}">
                <a16:creationId xmlns:a16="http://schemas.microsoft.com/office/drawing/2014/main" id="{F42A3D1E-E150-7249-85E8-1E590F44D4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87" name="Title Placeholder 22">
            <a:extLst>
              <a:ext uri="{FF2B5EF4-FFF2-40B4-BE49-F238E27FC236}">
                <a16:creationId xmlns:a16="http://schemas.microsoft.com/office/drawing/2014/main" id="{D366AD1F-3B81-7D4A-9502-B18BDFB3FB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DB7C57E-A6B9-174D-AA70-6CE5EEB6165D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41EC47E-2F31-8940-9ED0-777B287D87C5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FA22B02-61F5-B04E-94B0-B5FD6265F5D4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A24F8B3-7A16-9045-A2CD-4862AB03FBBD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BC5BA13-76FF-7E4A-B402-1BFAB2170FC0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A5BC3DA-E470-9B44-B244-E9F3C8FA0940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015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| Image | Green">
    <p:bg>
      <p:bgPr>
        <a:solidFill>
          <a:srgbClr val="0C32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4689475"/>
            <a:ext cx="5556250" cy="2168525"/>
          </a:xfrm>
          <a:prstGeom prst="rect">
            <a:avLst/>
          </a:prstGeom>
          <a:solidFill>
            <a:srgbClr val="30B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556250" y="68684"/>
            <a:ext cx="6635750" cy="6789315"/>
          </a:xfrm>
          <a:prstGeom prst="rect">
            <a:avLst/>
          </a:prstGeom>
          <a:solidFill>
            <a:srgbClr val="175D51"/>
          </a:solidFill>
        </p:spPr>
        <p:txBody>
          <a:bodyPr bIns="1404000" anchor="ctr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AU"/>
              <a:t>Insert Image</a:t>
            </a:r>
            <a:endParaRPr lang="en-US"/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91409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divider.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A1EE5D5-02E9-2C40-A48B-2FEF7B721A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014FC823-BAA7-0D47-BD6B-FC0633B2CFEC}"/>
              </a:ext>
            </a:extLst>
          </p:cNvPr>
          <p:cNvGrpSpPr/>
          <p:nvPr userDrawn="1"/>
        </p:nvGrpSpPr>
        <p:grpSpPr>
          <a:xfrm rot="16200000">
            <a:off x="6061665" y="-6061660"/>
            <a:ext cx="68678" cy="12192005"/>
            <a:chOff x="4713353" y="-1"/>
            <a:chExt cx="73891" cy="6858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126D6CF-A1C1-0644-80F6-0E805D6C541E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A58D322-A3C0-B74B-9931-C3C558C74CDD}"/>
                </a:ext>
              </a:extLst>
            </p:cNvPr>
            <p:cNvSpPr/>
            <p:nvPr userDrawn="1"/>
          </p:nvSpPr>
          <p:spPr>
            <a:xfrm>
              <a:off x="4713357" y="1089421"/>
              <a:ext cx="73886" cy="2035968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5EE8A09-B263-1F4C-9278-E7366AED8C0F}"/>
                </a:ext>
              </a:extLst>
            </p:cNvPr>
            <p:cNvSpPr/>
            <p:nvPr userDrawn="1"/>
          </p:nvSpPr>
          <p:spPr>
            <a:xfrm>
              <a:off x="4713357" y="3125390"/>
              <a:ext cx="73887" cy="2035076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CE98E5-F478-8046-A456-89F96D4D2B99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696992-D6C2-BC42-A230-BACBEE2D5712}"/>
                </a:ext>
              </a:extLst>
            </p:cNvPr>
            <p:cNvSpPr/>
            <p:nvPr userDrawn="1"/>
          </p:nvSpPr>
          <p:spPr>
            <a:xfrm>
              <a:off x="4713357" y="411658"/>
              <a:ext cx="73887" cy="67776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140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| Image |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 userDrawn="1"/>
        </p:nvSpPr>
        <p:spPr>
          <a:xfrm>
            <a:off x="1" y="4689475"/>
            <a:ext cx="5592726" cy="2168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720725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59" name="Text Placeholder 20">
            <a:extLst>
              <a:ext uri="{FF2B5EF4-FFF2-40B4-BE49-F238E27FC236}">
                <a16:creationId xmlns:a16="http://schemas.microsoft.com/office/drawing/2014/main" id="{E88A184D-33F6-7C41-AA71-C8EC8B8D6F7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divider.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F8A0F2B-072F-6E4D-985C-5DEB7871510F}"/>
              </a:ext>
            </a:extLst>
          </p:cNvPr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63" name="Picture Placeholder 15">
            <a:extLst>
              <a:ext uri="{FF2B5EF4-FFF2-40B4-BE49-F238E27FC236}">
                <a16:creationId xmlns:a16="http://schemas.microsoft.com/office/drawing/2014/main" id="{9F99AB39-9FBC-4245-A63A-A398A9B371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56250" y="68684"/>
            <a:ext cx="6635750" cy="6789315"/>
          </a:xfrm>
          <a:prstGeom prst="rect">
            <a:avLst/>
          </a:prstGeom>
          <a:solidFill>
            <a:srgbClr val="3138A7"/>
          </a:solidFill>
        </p:spPr>
        <p:txBody>
          <a:bodyPr bIns="1404000" anchor="ctr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AU"/>
              <a:t>Insert Image</a:t>
            </a:r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572FD3EB-F020-9940-8638-69B1978F10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F5F872BC-0328-B848-AC94-36997AEDEFFD}"/>
              </a:ext>
            </a:extLst>
          </p:cNvPr>
          <p:cNvGrpSpPr/>
          <p:nvPr userDrawn="1"/>
        </p:nvGrpSpPr>
        <p:grpSpPr>
          <a:xfrm rot="16200000">
            <a:off x="6061665" y="-6061660"/>
            <a:ext cx="68678" cy="12192005"/>
            <a:chOff x="4713353" y="-1"/>
            <a:chExt cx="73891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2DA6DD-ECB8-074E-8601-E6B0DDC8DC12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A2DEEF6-1772-184E-B1B4-24417226B923}"/>
                </a:ext>
              </a:extLst>
            </p:cNvPr>
            <p:cNvSpPr/>
            <p:nvPr userDrawn="1"/>
          </p:nvSpPr>
          <p:spPr>
            <a:xfrm>
              <a:off x="4713357" y="1089421"/>
              <a:ext cx="73886" cy="2035968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B74FDD9-529D-C149-A292-A87D341E274A}"/>
                </a:ext>
              </a:extLst>
            </p:cNvPr>
            <p:cNvSpPr/>
            <p:nvPr userDrawn="1"/>
          </p:nvSpPr>
          <p:spPr>
            <a:xfrm>
              <a:off x="4713357" y="3125390"/>
              <a:ext cx="73887" cy="2035076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E12924-619C-6848-97CF-C7D9E14DBCC6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2D7B70-8913-A646-BD21-C7822A85CD07}"/>
                </a:ext>
              </a:extLst>
            </p:cNvPr>
            <p:cNvSpPr/>
            <p:nvPr userDrawn="1"/>
          </p:nvSpPr>
          <p:spPr>
            <a:xfrm>
              <a:off x="4713357" y="411658"/>
              <a:ext cx="73887" cy="67776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667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Divider Slide |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5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91409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02703006-D2CE-4446-8BD4-FCFA4AF880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sub divider.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FDCF5C-86B3-F440-A893-470B69F0D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866D8E11-A83D-46AC-BA35-C493C365AC6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4AF8D14F-4AC9-3A47-A623-75AEACF02C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714D376-7D0D-F54B-A54B-A2161EA74C36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4BC7B6-F0F9-C14D-A791-D1117243008E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F25AF68-C4D3-C244-A93B-AC3F3D323B86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B8CE747-C46B-E149-B655-6698F061B6A3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1218257-A5D8-BA41-BC14-710D89AE8F8D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1290B9-94EE-AA43-A219-FDCC171A6C35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449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Divider Slide | G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5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91409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02703006-D2CE-4446-8BD4-FCFA4AF880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sub divider.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F32885-17BE-BB4C-BC30-A4F388E5ED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6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B20EB30-CB43-734C-8DF0-DAB944A2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866D8E11-A83D-46AC-BA35-C493C365AC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9DCBA6-2AB6-C440-8E88-1FB782E4B7F7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89F473-B9AC-7E4C-9A8E-A9A212293512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4A3BF4-F103-0C45-A5B2-DAA83B5C852E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3F7BF4F-0E05-A24A-A408-EBB78BEF68BC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B792C-FE6C-F745-95E1-DAAE8F155065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AB63EDA-9273-864F-865D-7F36E87027EA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850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 Sub Divider Slide |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5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91409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02703006-D2CE-4446-8BD4-FCFA4AF880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super sub divider.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073F0B2-9AF4-5E48-B8BF-82F834079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6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2C813E8-C658-124C-9153-E30C9CE32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866D8E11-A83D-46AC-BA35-C493C365AC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DC953B-1085-7D4E-8BAF-9520C2CDA52C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F8BC6A8-0D3D-C448-963A-A211C6C5B8B4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2ADC63-4B7D-3345-BACF-34B283038F06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9A3E77D-70C4-EE48-9C1D-4765F69FAC70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79999E-C896-7C4A-8A5B-E72A99E1C461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E748FD0-B8D6-6946-9DDC-0A0152A8D80D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086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 Sub Divider Slide | Mi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5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91409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02703006-D2CE-4446-8BD4-FCFA4AF880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tx2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super sub divider.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0874D51-45CD-2C42-A5B5-201966148A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3" y="6184072"/>
            <a:ext cx="465930" cy="268806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E18442F-EC75-DC47-A96E-6254B0D4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52328F1-1C37-0049-BCEA-CF949B09B43C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333F68-F2E8-B04C-B97F-3CB79F4A78B2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28711FC-3E65-E54C-9003-C4B34105F3EB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2246E9D-D654-0A43-AE6E-DBE782E6EDCB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B307F5-D582-044A-8833-37D83E22C72C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6395FA-F20E-4B4B-8E13-15D5886585F6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23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 Sub Divider Slide | Fo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58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5023995"/>
            <a:ext cx="3458936" cy="91409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18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</a:t>
            </a: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02703006-D2CE-4446-8BD4-FCFA4AF880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747145"/>
            <a:ext cx="3765733" cy="134190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 baseline="0">
                <a:solidFill>
                  <a:schemeClr val="tx2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 for the super sub divider.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0874D51-45CD-2C42-A5B5-201966148A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3" y="6184072"/>
            <a:ext cx="465930" cy="268806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E18442F-EC75-DC47-A96E-6254B0D4F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BCCB6-B073-0246-A9DF-ADDD8F47E9D7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76AD4B7-A774-524B-A5C5-99E73FFB9F2C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6A36F3-2C8D-194F-AEFC-5735C3E76D4F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C3F599B-F5A1-C44B-90BC-29D18F73CD8E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75D019-F165-B34E-8815-6002B2FECED8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1580E27-2FC6-9F45-A7F5-ED76E4EDB20F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250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7" y="2194089"/>
            <a:ext cx="3490913" cy="8987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>
                <a:solidFill>
                  <a:schemeClr val="tx2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Side-by-side Agenda layout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D70FD760-3AF5-1845-8F30-F679CCC65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EF6067BA-5D20-6346-8A7B-41D873C6C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EAA18613-A8C9-F645-A452-420108D0E4D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56250" y="2284209"/>
            <a:ext cx="4695825" cy="32070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+mj-lt"/>
              <a:buAutoNum type="arabicPeriod"/>
              <a:tabLst/>
              <a:defRPr sz="1800" b="0" baseline="0">
                <a:solidFill>
                  <a:schemeClr val="tx1"/>
                </a:solidFill>
                <a:latin typeface="+mn-lt"/>
                <a:cs typeface="Poppins Light" panose="00000400000000000000" pitchFamily="2" charset="0"/>
              </a:defRPr>
            </a:lvl1pPr>
          </a:lstStyle>
          <a:p>
            <a:pPr lvl="0"/>
            <a:r>
              <a:rPr lang="en-AU"/>
              <a:t>Section title here</a:t>
            </a:r>
            <a:br>
              <a:rPr lang="en-AU"/>
            </a:br>
            <a:r>
              <a:rPr lang="en-AU"/>
              <a:t>Short description of content.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AU"/>
              <a:t>Section title here</a:t>
            </a:r>
            <a:br>
              <a:rPr lang="en-AU"/>
            </a:br>
            <a:r>
              <a:rPr lang="en-AU"/>
              <a:t>Short description of content.</a:t>
            </a:r>
            <a:endParaRPr lang="en-US"/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AU"/>
              <a:t>Section title here</a:t>
            </a:r>
            <a:br>
              <a:rPr lang="en-AU"/>
            </a:br>
            <a:r>
              <a:rPr lang="en-AU"/>
              <a:t>Short description of content.</a:t>
            </a:r>
            <a:endParaRPr lang="en-US"/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AU"/>
              <a:t>Section title here</a:t>
            </a:r>
            <a:br>
              <a:rPr lang="en-AU"/>
            </a:br>
            <a:r>
              <a:rPr lang="en-AU"/>
              <a:t>Short description of content.</a:t>
            </a:r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2933AE-9BF7-364A-BA3B-0CBBCB7570B1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4A364FC-B075-F940-AAE3-5FEDEEF42698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5128103-8409-7B40-A616-C80A728C5A32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E9863A6-262D-9840-B063-90128559E1D6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31196DD-6ECB-8E4F-91BD-F3A029342EBE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802263-82C0-7B40-A526-2ED046EFD5D3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687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| Subheadline |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5D67BAC3-7D92-43E0-B541-3CD20D3B1C9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750" y="1388787"/>
            <a:ext cx="756000" cy="756000"/>
          </a:xfrm>
          <a:noFill/>
          <a:ln>
            <a:noFill/>
          </a:ln>
        </p:spPr>
        <p:txBody>
          <a:bodyPr tIns="432000" anchor="ctr" anchorCtr="1">
            <a:noAutofit/>
          </a:bodyPr>
          <a:lstStyle>
            <a:lvl1pPr marL="0" indent="0" algn="ctr">
              <a:buNone/>
              <a:defRPr sz="700">
                <a:solidFill>
                  <a:schemeClr val="accent3"/>
                </a:solidFill>
              </a:defRPr>
            </a:lvl1pPr>
          </a:lstStyle>
          <a:p>
            <a:endParaRPr lang="en-US" noProof="0"/>
          </a:p>
          <a:p>
            <a:endParaRPr lang="en-US" noProof="0"/>
          </a:p>
        </p:txBody>
      </p:sp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67D7F198-E709-415B-BE81-7F4E9163A65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62750" y="5373338"/>
            <a:ext cx="756000" cy="756000"/>
          </a:xfrm>
          <a:noFill/>
          <a:ln>
            <a:noFill/>
          </a:ln>
        </p:spPr>
        <p:txBody>
          <a:bodyPr tIns="432000" anchor="ctr" anchorCtr="1">
            <a:noAutofit/>
          </a:bodyPr>
          <a:lstStyle>
            <a:lvl1pPr marL="0" indent="0" algn="ctr">
              <a:buNone/>
              <a:defRPr sz="700">
                <a:solidFill>
                  <a:schemeClr val="accent3"/>
                </a:solidFill>
              </a:defRPr>
            </a:lvl1pPr>
          </a:lstStyle>
          <a:p>
            <a:endParaRPr lang="en-US" noProof="0"/>
          </a:p>
          <a:p>
            <a:endParaRPr lang="en-US" noProof="0"/>
          </a:p>
        </p:txBody>
      </p:sp>
      <p:sp>
        <p:nvSpPr>
          <p:cNvPr id="14" name="Bildplatzhalter 10">
            <a:extLst>
              <a:ext uri="{FF2B5EF4-FFF2-40B4-BE49-F238E27FC236}">
                <a16:creationId xmlns:a16="http://schemas.microsoft.com/office/drawing/2014/main" id="{CB952A7B-F5FC-400A-9984-9EEA1CE608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62750" y="2384925"/>
            <a:ext cx="756000" cy="756000"/>
          </a:xfrm>
          <a:noFill/>
          <a:ln>
            <a:noFill/>
          </a:ln>
        </p:spPr>
        <p:txBody>
          <a:bodyPr tIns="432000" anchor="ctr" anchorCtr="1">
            <a:noAutofit/>
          </a:bodyPr>
          <a:lstStyle>
            <a:lvl1pPr marL="0" indent="0" algn="ctr">
              <a:buNone/>
              <a:defRPr sz="700">
                <a:solidFill>
                  <a:schemeClr val="accent3"/>
                </a:solidFill>
              </a:defRPr>
            </a:lvl1pPr>
          </a:lstStyle>
          <a:p>
            <a:endParaRPr lang="en-US" noProof="0"/>
          </a:p>
          <a:p>
            <a:endParaRPr lang="en-US" noProof="0"/>
          </a:p>
        </p:txBody>
      </p:sp>
      <p:sp>
        <p:nvSpPr>
          <p:cNvPr id="15" name="Bildplatzhalter 10">
            <a:extLst>
              <a:ext uri="{FF2B5EF4-FFF2-40B4-BE49-F238E27FC236}">
                <a16:creationId xmlns:a16="http://schemas.microsoft.com/office/drawing/2014/main" id="{BD031F10-54AE-47EF-96AC-9FA4867FC2D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62750" y="3381063"/>
            <a:ext cx="756000" cy="756000"/>
          </a:xfrm>
          <a:noFill/>
          <a:ln>
            <a:noFill/>
          </a:ln>
        </p:spPr>
        <p:txBody>
          <a:bodyPr tIns="432000" anchor="ctr" anchorCtr="1">
            <a:noAutofit/>
          </a:bodyPr>
          <a:lstStyle>
            <a:lvl1pPr marL="0" indent="0" algn="ctr">
              <a:buNone/>
              <a:defRPr sz="700">
                <a:solidFill>
                  <a:schemeClr val="accent3"/>
                </a:solidFill>
              </a:defRPr>
            </a:lvl1pPr>
          </a:lstStyle>
          <a:p>
            <a:endParaRPr lang="en-US" noProof="0"/>
          </a:p>
          <a:p>
            <a:endParaRPr lang="en-US" noProof="0"/>
          </a:p>
        </p:txBody>
      </p:sp>
      <p:sp>
        <p:nvSpPr>
          <p:cNvPr id="20" name="Bildplatzhalter 10">
            <a:extLst>
              <a:ext uri="{FF2B5EF4-FFF2-40B4-BE49-F238E27FC236}">
                <a16:creationId xmlns:a16="http://schemas.microsoft.com/office/drawing/2014/main" id="{79C348CD-775B-4614-8743-2F236330102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762750" y="4377201"/>
            <a:ext cx="756000" cy="756000"/>
          </a:xfrm>
          <a:noFill/>
          <a:ln>
            <a:noFill/>
          </a:ln>
        </p:spPr>
        <p:txBody>
          <a:bodyPr tIns="432000" anchor="ctr" anchorCtr="1">
            <a:noAutofit/>
          </a:bodyPr>
          <a:lstStyle>
            <a:lvl1pPr marL="0" indent="0" algn="ctr">
              <a:buNone/>
              <a:defRPr sz="700">
                <a:solidFill>
                  <a:schemeClr val="accent3"/>
                </a:solidFill>
              </a:defRPr>
            </a:lvl1pPr>
          </a:lstStyle>
          <a:p>
            <a:endParaRPr lang="en-US" noProof="0"/>
          </a:p>
          <a:p>
            <a:endParaRPr lang="en-US" noProof="0"/>
          </a:p>
        </p:txBody>
      </p:sp>
      <p:sp>
        <p:nvSpPr>
          <p:cNvPr id="24" name="Textplatzhalter 16">
            <a:extLst>
              <a:ext uri="{FF2B5EF4-FFF2-40B4-BE49-F238E27FC236}">
                <a16:creationId xmlns:a16="http://schemas.microsoft.com/office/drawing/2014/main" id="{86DAC2C3-E842-461C-881D-FF7387D486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69250" y="5663973"/>
            <a:ext cx="3490913" cy="231602"/>
          </a:xfrm>
        </p:spPr>
        <p:txBody>
          <a:bodyPr wrap="square">
            <a:spAutoFit/>
          </a:bodyPr>
          <a:lstStyle>
            <a:lvl1pPr marL="0" indent="0">
              <a:lnSpc>
                <a:spcPct val="110000"/>
              </a:lnSpc>
              <a:spcBef>
                <a:spcPts val="500"/>
              </a:spcBef>
              <a:buNone/>
              <a:defRPr sz="14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86DAC2C3-E842-461C-881D-FF7387D486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969250" y="4663439"/>
            <a:ext cx="3490913" cy="231602"/>
          </a:xfrm>
        </p:spPr>
        <p:txBody>
          <a:bodyPr wrap="square">
            <a:spAutoFit/>
          </a:bodyPr>
          <a:lstStyle>
            <a:lvl1pPr marL="0" indent="0">
              <a:lnSpc>
                <a:spcPct val="110000"/>
              </a:lnSpc>
              <a:spcBef>
                <a:spcPts val="500"/>
              </a:spcBef>
              <a:buNone/>
              <a:defRPr sz="14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86DAC2C3-E842-461C-881D-FF7387D486F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969250" y="3662906"/>
            <a:ext cx="3490913" cy="231602"/>
          </a:xfrm>
        </p:spPr>
        <p:txBody>
          <a:bodyPr wrap="square">
            <a:spAutoFit/>
          </a:bodyPr>
          <a:lstStyle>
            <a:lvl1pPr marL="0" indent="0">
              <a:lnSpc>
                <a:spcPct val="110000"/>
              </a:lnSpc>
              <a:spcBef>
                <a:spcPts val="500"/>
              </a:spcBef>
              <a:buNone/>
              <a:defRPr sz="14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3" name="Textplatzhalter 16">
            <a:extLst>
              <a:ext uri="{FF2B5EF4-FFF2-40B4-BE49-F238E27FC236}">
                <a16:creationId xmlns:a16="http://schemas.microsoft.com/office/drawing/2014/main" id="{86DAC2C3-E842-461C-881D-FF7387D486F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969250" y="2662373"/>
            <a:ext cx="3490913" cy="231602"/>
          </a:xfrm>
        </p:spPr>
        <p:txBody>
          <a:bodyPr wrap="square">
            <a:spAutoFit/>
          </a:bodyPr>
          <a:lstStyle>
            <a:lvl1pPr marL="0" indent="0">
              <a:lnSpc>
                <a:spcPct val="110000"/>
              </a:lnSpc>
              <a:spcBef>
                <a:spcPts val="500"/>
              </a:spcBef>
              <a:buNone/>
              <a:defRPr sz="14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4" name="Textplatzhalter 16">
            <a:extLst>
              <a:ext uri="{FF2B5EF4-FFF2-40B4-BE49-F238E27FC236}">
                <a16:creationId xmlns:a16="http://schemas.microsoft.com/office/drawing/2014/main" id="{86DAC2C3-E842-461C-881D-FF7387D486F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69250" y="1661840"/>
            <a:ext cx="3490913" cy="231602"/>
          </a:xfrm>
        </p:spPr>
        <p:txBody>
          <a:bodyPr wrap="square">
            <a:spAutoFit/>
          </a:bodyPr>
          <a:lstStyle>
            <a:lvl1pPr marL="0" indent="0">
              <a:lnSpc>
                <a:spcPct val="110000"/>
              </a:lnSpc>
              <a:spcBef>
                <a:spcPts val="500"/>
              </a:spcBef>
              <a:buNone/>
              <a:defRPr sz="14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3" name="Text Placeholder 24">
            <a:extLst>
              <a:ext uri="{FF2B5EF4-FFF2-40B4-BE49-F238E27FC236}">
                <a16:creationId xmlns:a16="http://schemas.microsoft.com/office/drawing/2014/main" id="{FB69FC29-E567-7D44-A95F-434E7F0ECF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2286627"/>
            <a:ext cx="4695825" cy="13465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.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E9DA4685-36AF-6644-AB4D-7D4F71AD0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3DAA501D-CE63-134E-B5A2-2D805BF40F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25" name="Title Placeholder 22">
            <a:extLst>
              <a:ext uri="{FF2B5EF4-FFF2-40B4-BE49-F238E27FC236}">
                <a16:creationId xmlns:a16="http://schemas.microsoft.com/office/drawing/2014/main" id="{F08F6046-6A30-CF4F-8543-B62419904E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499590"/>
            <a:ext cx="4695825" cy="8987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multi line headline with icons.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22B955-20E0-0343-B55F-213BAA9C473D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5E45FAA-2983-8A4F-8447-E44C824E213B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AFEA4BD-F5AC-F94E-9507-DBD2F5CDD827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829AD22-5897-9E40-A2EA-43B0B20F01CD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60AF76A-66B4-1341-8959-F21D1667A8ED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0EAAEF3-672D-E244-907F-BB17124FF67D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683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" y="68684"/>
            <a:ext cx="12192000" cy="6060653"/>
          </a:xfrm>
          <a:solidFill>
            <a:schemeClr val="bg2"/>
          </a:solidFill>
        </p:spPr>
        <p:txBody>
          <a:bodyPr bIns="900000" anchor="ctr">
            <a:noAutofit/>
          </a:bodyPr>
          <a:lstStyle>
            <a:lvl1pPr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06DC174-441B-514C-BAE8-66392B601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D08C252-6903-3346-8480-F8CB574FE9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06DCDF1-5CD4-8F44-B902-FE36545C208E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2147074-9E7B-F849-B149-B99A0B117323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B9C2E36-22DE-8B42-9E46-3FEE19270B46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0B9AA92-F220-8147-8C44-E5DC8F064A97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7C24BAA-595F-3445-8A95-056F3C41CDC0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95D1E9D-3168-5C40-AFF3-B628B99C4E41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2214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| Infinity Image">
    <p:bg>
      <p:bgPr>
        <a:solidFill>
          <a:srgbClr val="0C32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71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3968750"/>
            <a:ext cx="12192000" cy="2889249"/>
          </a:xfrm>
          <a:prstGeom prst="rect">
            <a:avLst/>
          </a:prstGeom>
          <a:solidFill>
            <a:srgbClr val="175D51"/>
          </a:solidFill>
        </p:spPr>
        <p:txBody>
          <a:bodyPr bIns="126000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AU"/>
              <a:t>Click to insert zoom picture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CC082-A99B-3449-8CA4-F3A0D6BE410C}"/>
              </a:ext>
            </a:extLst>
          </p:cNvPr>
          <p:cNvSpPr txBox="1"/>
          <p:nvPr userDrawn="1"/>
        </p:nvSpPr>
        <p:spPr>
          <a:xfrm>
            <a:off x="9170988" y="2660564"/>
            <a:ext cx="228917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800" noProof="0">
                <a:solidFill>
                  <a:schemeClr val="bg1"/>
                </a:solidFill>
              </a:rPr>
              <a:t>© 2020 SUSE LLC. All Rights Reserved. SUSE and the SUSE logo are registered trademarks of SUSE LLC in the United States and other countries. All third-party trademarks are the property of their respective owners.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3DF57D-FF80-1347-8E0E-B23D401BB2E2}"/>
              </a:ext>
            </a:extLst>
          </p:cNvPr>
          <p:cNvSpPr/>
          <p:nvPr userDrawn="1"/>
        </p:nvSpPr>
        <p:spPr>
          <a:xfrm>
            <a:off x="4351338" y="2660564"/>
            <a:ext cx="2352675" cy="625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information, contact SUSE 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+1 800 796 3700 (U.S./Canada)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+49 (0)911-740 53-0 (Worldwide)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F4126A-7F46-E940-A968-BF81BD0AC8F1}"/>
              </a:ext>
            </a:extLst>
          </p:cNvPr>
          <p:cNvSpPr/>
          <p:nvPr userDrawn="1"/>
        </p:nvSpPr>
        <p:spPr>
          <a:xfrm>
            <a:off x="6796087" y="2660564"/>
            <a:ext cx="1044576" cy="625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Maxfeldstrasse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90409 Nuremberg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www.suse.com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E5AF68-33F6-524E-9983-774F5EE73286}"/>
              </a:ext>
            </a:extLst>
          </p:cNvPr>
          <p:cNvSpPr/>
          <p:nvPr userDrawn="1"/>
        </p:nvSpPr>
        <p:spPr>
          <a:xfrm>
            <a:off x="731838" y="2871269"/>
            <a:ext cx="2143215" cy="4924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0"/>
            <a:r>
              <a:rPr lang="en-US" sz="3200">
                <a:solidFill>
                  <a:schemeClr val="bg1"/>
                </a:solidFill>
                <a:latin typeface="+mj-lt"/>
              </a:rPr>
              <a:t>Thank you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6772750-C7C0-2D41-890B-8821CB413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977" y="525818"/>
            <a:ext cx="1907339" cy="63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52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 line head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F2AD5D6D-65A4-4D46-B2F2-1B2C06EE598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0" y="507600"/>
            <a:ext cx="11176797" cy="256206"/>
          </a:xfrm>
        </p:spPr>
        <p:txBody>
          <a:bodyPr vert="horz" wrap="square" lIns="0" tIns="0" rIns="0" bIns="144000" rtlCol="0">
            <a:spAutoFit/>
          </a:bodyPr>
          <a:lstStyle>
            <a:lvl1pPr marL="0" indent="0">
              <a:buNone/>
              <a:defRPr lang="en-US" sz="800" cap="all" spc="60" baseline="0" noProof="0">
                <a:solidFill>
                  <a:schemeClr val="accent1"/>
                </a:solidFill>
                <a:latin typeface="Work Sans Medium" pitchFamily="2" charset="0"/>
              </a:defRPr>
            </a:lvl1pPr>
          </a:lstStyle>
          <a:p>
            <a:pPr marL="228600" lvl="0" indent="-228600"/>
            <a:r>
              <a:rPr lang="en-US" noProof="0"/>
              <a:t>BREADCRUMBS</a:t>
            </a:r>
          </a:p>
        </p:txBody>
      </p:sp>
      <p:sp>
        <p:nvSpPr>
          <p:cNvPr id="12" name="Rechteck: diagonal liegende Ecken abgerundet 14">
            <a:extLst>
              <a:ext uri="{FF2B5EF4-FFF2-40B4-BE49-F238E27FC236}">
                <a16:creationId xmlns:a16="http://schemas.microsoft.com/office/drawing/2014/main" id="{CFDB8777-1B63-4800-A5B9-6E62694D3D25}"/>
              </a:ext>
            </a:extLst>
          </p:cNvPr>
          <p:cNvSpPr/>
          <p:nvPr userDrawn="1"/>
        </p:nvSpPr>
        <p:spPr>
          <a:xfrm rot="16200000" flipH="1">
            <a:off x="7706974" y="151980"/>
            <a:ext cx="2374609" cy="6565841"/>
          </a:xfrm>
          <a:custGeom>
            <a:avLst/>
            <a:gdLst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242887 w 1349375"/>
              <a:gd name="connsiteY5" fmla="*/ 972521 h 972521"/>
              <a:gd name="connsiteX6" fmla="*/ 0 w 1349375"/>
              <a:gd name="connsiteY6" fmla="*/ 729634 h 972521"/>
              <a:gd name="connsiteX7" fmla="*/ 0 w 1349375"/>
              <a:gd name="connsiteY7" fmla="*/ 0 h 972521"/>
              <a:gd name="connsiteX8" fmla="*/ 0 w 1349375"/>
              <a:gd name="connsiteY8" fmla="*/ 0 h 972521"/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0 w 1349375"/>
              <a:gd name="connsiteY5" fmla="*/ 729634 h 972521"/>
              <a:gd name="connsiteX6" fmla="*/ 0 w 1349375"/>
              <a:gd name="connsiteY6" fmla="*/ 0 h 972521"/>
              <a:gd name="connsiteX7" fmla="*/ 0 w 1349375"/>
              <a:gd name="connsiteY7" fmla="*/ 0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7" fmla="*/ 91440 w 1349375"/>
              <a:gd name="connsiteY7" fmla="*/ 821074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0" fmla="*/ 0 w 1349375"/>
              <a:gd name="connsiteY0" fmla="*/ 0 h 972521"/>
              <a:gd name="connsiteX1" fmla="*/ 0 w 1349375"/>
              <a:gd name="connsiteY1" fmla="*/ 0 h 972521"/>
              <a:gd name="connsiteX2" fmla="*/ 1106488 w 1349375"/>
              <a:gd name="connsiteY2" fmla="*/ 0 h 972521"/>
              <a:gd name="connsiteX3" fmla="*/ 1349375 w 1349375"/>
              <a:gd name="connsiteY3" fmla="*/ 242887 h 972521"/>
              <a:gd name="connsiteX4" fmla="*/ 1349375 w 1349375"/>
              <a:gd name="connsiteY4" fmla="*/ 972521 h 972521"/>
              <a:gd name="connsiteX5" fmla="*/ 1349375 w 1349375"/>
              <a:gd name="connsiteY5" fmla="*/ 972521 h 972521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5" fmla="*/ 6516140 w 6516140"/>
              <a:gd name="connsiteY5" fmla="*/ 980614 h 980614"/>
              <a:gd name="connsiteX0" fmla="*/ 5166765 w 7155410"/>
              <a:gd name="connsiteY0" fmla="*/ 8093 h 1878830"/>
              <a:gd name="connsiteX1" fmla="*/ 0 w 7155410"/>
              <a:gd name="connsiteY1" fmla="*/ 0 h 1878830"/>
              <a:gd name="connsiteX2" fmla="*/ 6273253 w 7155410"/>
              <a:gd name="connsiteY2" fmla="*/ 8093 h 1878830"/>
              <a:gd name="connsiteX3" fmla="*/ 6516140 w 7155410"/>
              <a:gd name="connsiteY3" fmla="*/ 250980 h 1878830"/>
              <a:gd name="connsiteX4" fmla="*/ 6516140 w 7155410"/>
              <a:gd name="connsiteY4" fmla="*/ 980614 h 1878830"/>
              <a:gd name="connsiteX5" fmla="*/ 7155410 w 7155410"/>
              <a:gd name="connsiteY5" fmla="*/ 1878830 h 1878830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0" fmla="*/ 5166765 w 6516140"/>
              <a:gd name="connsiteY0" fmla="*/ 8093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5157690 w 6516140"/>
              <a:gd name="connsiteY0" fmla="*/ 180536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0 w 6516140"/>
              <a:gd name="connsiteY0" fmla="*/ 0 h 1334575"/>
              <a:gd name="connsiteX1" fmla="*/ 6273253 w 6516140"/>
              <a:gd name="connsiteY1" fmla="*/ 8093 h 1334575"/>
              <a:gd name="connsiteX2" fmla="*/ 6516140 w 6516140"/>
              <a:gd name="connsiteY2" fmla="*/ 250980 h 1334575"/>
              <a:gd name="connsiteX3" fmla="*/ 6516140 w 6516140"/>
              <a:gd name="connsiteY3" fmla="*/ 1334575 h 1334575"/>
              <a:gd name="connsiteX0" fmla="*/ 0 w 5666734"/>
              <a:gd name="connsiteY0" fmla="*/ 0 h 1332334"/>
              <a:gd name="connsiteX1" fmla="*/ 5423847 w 5666734"/>
              <a:gd name="connsiteY1" fmla="*/ 5852 h 1332334"/>
              <a:gd name="connsiteX2" fmla="*/ 5666734 w 5666734"/>
              <a:gd name="connsiteY2" fmla="*/ 248739 h 1332334"/>
              <a:gd name="connsiteX3" fmla="*/ 5666734 w 5666734"/>
              <a:gd name="connsiteY3" fmla="*/ 1332334 h 1332334"/>
              <a:gd name="connsiteX0" fmla="*/ 0 w 5666734"/>
              <a:gd name="connsiteY0" fmla="*/ 0 h 2376722"/>
              <a:gd name="connsiteX1" fmla="*/ 5423847 w 5666734"/>
              <a:gd name="connsiteY1" fmla="*/ 5852 h 2376722"/>
              <a:gd name="connsiteX2" fmla="*/ 5666734 w 5666734"/>
              <a:gd name="connsiteY2" fmla="*/ 248739 h 2376722"/>
              <a:gd name="connsiteX3" fmla="*/ 5664493 w 5666734"/>
              <a:gd name="connsiteY3" fmla="*/ 2376722 h 2376722"/>
              <a:gd name="connsiteX0" fmla="*/ 0 w 5666734"/>
              <a:gd name="connsiteY0" fmla="*/ 0 h 1530912"/>
              <a:gd name="connsiteX1" fmla="*/ 5423847 w 5666734"/>
              <a:gd name="connsiteY1" fmla="*/ 5852 h 1530912"/>
              <a:gd name="connsiteX2" fmla="*/ 5666734 w 5666734"/>
              <a:gd name="connsiteY2" fmla="*/ 248739 h 1530912"/>
              <a:gd name="connsiteX3" fmla="*/ 5665777 w 5666734"/>
              <a:gd name="connsiteY3" fmla="*/ 1530912 h 1530912"/>
              <a:gd name="connsiteX0" fmla="*/ 0 w 6251999"/>
              <a:gd name="connsiteY0" fmla="*/ 0 h 1530912"/>
              <a:gd name="connsiteX1" fmla="*/ 6009112 w 6251999"/>
              <a:gd name="connsiteY1" fmla="*/ 5852 h 1530912"/>
              <a:gd name="connsiteX2" fmla="*/ 6251999 w 6251999"/>
              <a:gd name="connsiteY2" fmla="*/ 248739 h 1530912"/>
              <a:gd name="connsiteX3" fmla="*/ 6251042 w 6251999"/>
              <a:gd name="connsiteY3" fmla="*/ 1530912 h 1530912"/>
              <a:gd name="connsiteX0" fmla="*/ 0 w 7285285"/>
              <a:gd name="connsiteY0" fmla="*/ 0 h 1530912"/>
              <a:gd name="connsiteX1" fmla="*/ 7042398 w 7285285"/>
              <a:gd name="connsiteY1" fmla="*/ 5852 h 1530912"/>
              <a:gd name="connsiteX2" fmla="*/ 7285285 w 7285285"/>
              <a:gd name="connsiteY2" fmla="*/ 248739 h 1530912"/>
              <a:gd name="connsiteX3" fmla="*/ 7284328 w 7285285"/>
              <a:gd name="connsiteY3" fmla="*/ 1530912 h 1530912"/>
              <a:gd name="connsiteX0" fmla="*/ 0 w 7285285"/>
              <a:gd name="connsiteY0" fmla="*/ 0 h 4934346"/>
              <a:gd name="connsiteX1" fmla="*/ 7042398 w 7285285"/>
              <a:gd name="connsiteY1" fmla="*/ 5852 h 4934346"/>
              <a:gd name="connsiteX2" fmla="*/ 7285285 w 7285285"/>
              <a:gd name="connsiteY2" fmla="*/ 248739 h 4934346"/>
              <a:gd name="connsiteX3" fmla="*/ 7281333 w 7285285"/>
              <a:gd name="connsiteY3" fmla="*/ 4934346 h 4934346"/>
              <a:gd name="connsiteX0" fmla="*/ 0 w 2352471"/>
              <a:gd name="connsiteY0" fmla="*/ 0 h 4931306"/>
              <a:gd name="connsiteX1" fmla="*/ 2109584 w 2352471"/>
              <a:gd name="connsiteY1" fmla="*/ 2812 h 4931306"/>
              <a:gd name="connsiteX2" fmla="*/ 2352471 w 2352471"/>
              <a:gd name="connsiteY2" fmla="*/ 245699 h 4931306"/>
              <a:gd name="connsiteX3" fmla="*/ 2348519 w 2352471"/>
              <a:gd name="connsiteY3" fmla="*/ 4931306 h 4931306"/>
              <a:gd name="connsiteX0" fmla="*/ 0 w 1651634"/>
              <a:gd name="connsiteY0" fmla="*/ 0 h 4931306"/>
              <a:gd name="connsiteX1" fmla="*/ 1408747 w 1651634"/>
              <a:gd name="connsiteY1" fmla="*/ 2812 h 4931306"/>
              <a:gd name="connsiteX2" fmla="*/ 1651634 w 1651634"/>
              <a:gd name="connsiteY2" fmla="*/ 245699 h 4931306"/>
              <a:gd name="connsiteX3" fmla="*/ 1647682 w 1651634"/>
              <a:gd name="connsiteY3" fmla="*/ 4931306 h 4931306"/>
              <a:gd name="connsiteX0" fmla="*/ 0 w 1900221"/>
              <a:gd name="connsiteY0" fmla="*/ 0 h 4931306"/>
              <a:gd name="connsiteX1" fmla="*/ 1657334 w 1900221"/>
              <a:gd name="connsiteY1" fmla="*/ 2812 h 4931306"/>
              <a:gd name="connsiteX2" fmla="*/ 1900221 w 1900221"/>
              <a:gd name="connsiteY2" fmla="*/ 245699 h 4931306"/>
              <a:gd name="connsiteX3" fmla="*/ 1896269 w 1900221"/>
              <a:gd name="connsiteY3" fmla="*/ 4931306 h 4931306"/>
              <a:gd name="connsiteX0" fmla="*/ 0 w 1468937"/>
              <a:gd name="connsiteY0" fmla="*/ 226 h 4928494"/>
              <a:gd name="connsiteX1" fmla="*/ 1226050 w 1468937"/>
              <a:gd name="connsiteY1" fmla="*/ 0 h 4928494"/>
              <a:gd name="connsiteX2" fmla="*/ 1468937 w 1468937"/>
              <a:gd name="connsiteY2" fmla="*/ 242887 h 4928494"/>
              <a:gd name="connsiteX3" fmla="*/ 1464985 w 1468937"/>
              <a:gd name="connsiteY3" fmla="*/ 4928494 h 4928494"/>
              <a:gd name="connsiteX0" fmla="*/ 0 w 1406040"/>
              <a:gd name="connsiteY0" fmla="*/ 0 h 4931305"/>
              <a:gd name="connsiteX1" fmla="*/ 1163153 w 1406040"/>
              <a:gd name="connsiteY1" fmla="*/ 2811 h 4931305"/>
              <a:gd name="connsiteX2" fmla="*/ 1406040 w 1406040"/>
              <a:gd name="connsiteY2" fmla="*/ 245698 h 4931305"/>
              <a:gd name="connsiteX3" fmla="*/ 1402088 w 1406040"/>
              <a:gd name="connsiteY3" fmla="*/ 4931305 h 493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6040" h="4931305">
                <a:moveTo>
                  <a:pt x="0" y="0"/>
                </a:moveTo>
                <a:lnTo>
                  <a:pt x="1163153" y="2811"/>
                </a:lnTo>
                <a:cubicBezTo>
                  <a:pt x="1297296" y="2811"/>
                  <a:pt x="1406040" y="111555"/>
                  <a:pt x="1406040" y="245698"/>
                </a:cubicBezTo>
                <a:cubicBezTo>
                  <a:pt x="1405721" y="673089"/>
                  <a:pt x="1402407" y="4503914"/>
                  <a:pt x="1402088" y="4931305"/>
                </a:cubicBezTo>
              </a:path>
            </a:pathLst>
          </a:custGeom>
          <a:noFill/>
          <a:ln w="6350" cap="rnd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7445010-4230-48E6-B7D1-DCA2D2703841}"/>
              </a:ext>
            </a:extLst>
          </p:cNvPr>
          <p:cNvCxnSpPr>
            <a:cxnSpLocks/>
            <a:endCxn id="17" idx="0"/>
          </p:cNvCxnSpPr>
          <p:nvPr userDrawn="1"/>
        </p:nvCxnSpPr>
        <p:spPr>
          <a:xfrm>
            <a:off x="5616671" y="0"/>
            <a:ext cx="0" cy="2099662"/>
          </a:xfrm>
          <a:prstGeom prst="line">
            <a:avLst/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569BB1F9-CBDB-4270-BAF3-454297815A8D}"/>
              </a:ext>
            </a:extLst>
          </p:cNvPr>
          <p:cNvSpPr/>
          <p:nvPr userDrawn="1"/>
        </p:nvSpPr>
        <p:spPr>
          <a:xfrm>
            <a:off x="5532071" y="2099662"/>
            <a:ext cx="169200" cy="169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noProof="0"/>
              <a:t> </a:t>
            </a:r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C6A21E7B-42FC-42C2-B60B-C2B38DF1CDE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B1DB830A-B9C5-4236-B56D-FF471DDF70B9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B40FF8E-C1ED-E34C-8977-9B3D2F0107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92000" y="1332000"/>
            <a:ext cx="5493600" cy="4012789"/>
          </a:xfrm>
          <a:prstGeom prst="roundRect">
            <a:avLst>
              <a:gd name="adj" fmla="val 10813"/>
            </a:avLst>
          </a:prstGeom>
          <a:solidFill>
            <a:schemeClr val="bg2"/>
          </a:solidFill>
        </p:spPr>
        <p:txBody>
          <a:bodyPr tIns="540000" anchor="ctr" anchorCtr="1">
            <a:noAutofit/>
          </a:bodyPr>
          <a:lstStyle>
            <a:lvl1pPr marL="0" indent="0" algn="ctr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endParaRPr lang="en-US" noProof="0"/>
          </a:p>
        </p:txBody>
      </p:sp>
      <p:sp>
        <p:nvSpPr>
          <p:cNvPr id="15" name="Textplatzhalter 25">
            <a:extLst>
              <a:ext uri="{FF2B5EF4-FFF2-40B4-BE49-F238E27FC236}">
                <a16:creationId xmlns:a16="http://schemas.microsoft.com/office/drawing/2014/main" id="{F1D6E396-5DA8-1642-9499-23EC8E185C9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07600" y="2753658"/>
            <a:ext cx="4186291" cy="1504643"/>
          </a:xfr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buNone/>
              <a:defRPr sz="1800" baseline="0">
                <a:solidFill>
                  <a:schemeClr val="tx2"/>
                </a:solidFill>
                <a:latin typeface="Work Sans Light" pitchFamily="2" charset="0"/>
              </a:defRPr>
            </a:lvl1pPr>
          </a:lstStyle>
          <a:p>
            <a:pPr lvl="0"/>
            <a:r>
              <a:rPr lang="en-US" noProof="0"/>
              <a:t>Imus, intum sequis aut et mi, omnihil iatiam, as nihicillam, odi beaquiam, sum es eos quibus ma nobis et excerem fuga. Nam aut reiustrum quat eatibus apienem velicti.</a:t>
            </a:r>
          </a:p>
        </p:txBody>
      </p:sp>
    </p:spTree>
    <p:extLst>
      <p:ext uri="{BB962C8B-B14F-4D97-AF65-F5344CB8AC3E}">
        <p14:creationId xmlns:p14="http://schemas.microsoft.com/office/powerpoint/2010/main" val="3103381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07FC29DE-97CC-804C-9CC2-F9DB301F0F8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0" y="507600"/>
            <a:ext cx="11176800" cy="256206"/>
          </a:xfrm>
        </p:spPr>
        <p:txBody>
          <a:bodyPr vert="horz" wrap="square" lIns="0" tIns="0" rIns="0" bIns="144000" rtlCol="0">
            <a:spAutoFit/>
          </a:bodyPr>
          <a:lstStyle>
            <a:lvl1pPr marL="0" indent="0">
              <a:buNone/>
              <a:defRPr lang="en-US" sz="800" cap="all" spc="60" baseline="0" noProof="0">
                <a:solidFill>
                  <a:schemeClr val="accent1"/>
                </a:solidFill>
                <a:latin typeface="Work Sans Medium" pitchFamily="2" charset="0"/>
              </a:defRPr>
            </a:lvl1pPr>
          </a:lstStyle>
          <a:p>
            <a:pPr marL="228600" lvl="0" indent="-228600"/>
            <a:r>
              <a:rPr lang="en-US" noProof="0"/>
              <a:t>BREADCRUMBS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D4D7CE-5FA1-4C1F-B741-7C162145A9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1197BD-9F66-4524-B429-D8CD80282EC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A4082F-BD5A-4235-854F-757530F3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00" y="800852"/>
            <a:ext cx="11176800" cy="808458"/>
          </a:xfrm>
        </p:spPr>
        <p:txBody>
          <a:bodyPr bIns="251999" anchor="t"/>
          <a:lstStyle>
            <a:lvl1pPr>
              <a:defRPr/>
            </a:lvl1pPr>
          </a:lstStyle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26779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>
            <a:extLst>
              <a:ext uri="{FF2B5EF4-FFF2-40B4-BE49-F238E27FC236}">
                <a16:creationId xmlns:a16="http://schemas.microsoft.com/office/drawing/2014/main" id="{63052115-02D6-9E42-A84E-DBF902BA44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0" y="507600"/>
            <a:ext cx="11176800" cy="256206"/>
          </a:xfrm>
        </p:spPr>
        <p:txBody>
          <a:bodyPr vert="horz" wrap="square" lIns="0" tIns="0" rIns="0" bIns="144000" rtlCol="0">
            <a:spAutoFit/>
          </a:bodyPr>
          <a:lstStyle>
            <a:lvl1pPr marL="0" indent="0">
              <a:buNone/>
              <a:defRPr lang="en-US" sz="800" cap="all" spc="60" baseline="0" noProof="0">
                <a:solidFill>
                  <a:schemeClr val="accent1"/>
                </a:solidFill>
                <a:latin typeface="Work Sans Medium" pitchFamily="2" charset="0"/>
              </a:defRPr>
            </a:lvl1pPr>
          </a:lstStyle>
          <a:p>
            <a:pPr marL="228600" lvl="0" indent="-228600"/>
            <a:r>
              <a:rPr lang="en-US" noProof="0"/>
              <a:t>BREADCRUMBS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11DD7C-6B0E-5F4A-AE9E-2F64ED36A8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7600" y="1806499"/>
            <a:ext cx="9288000" cy="590546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 i="0" spc="20" baseline="0">
                <a:solidFill>
                  <a:schemeClr val="tx1"/>
                </a:solidFill>
                <a:latin typeface="Work Sans Light" pitchFamily="2" charset="77"/>
              </a:defRPr>
            </a:lvl1pPr>
            <a:lvl2pPr>
              <a:defRPr sz="1500" b="0" i="0">
                <a:latin typeface="Work Sans Light" pitchFamily="2" charset="77"/>
              </a:defRPr>
            </a:lvl2pPr>
            <a:lvl3pPr>
              <a:defRPr sz="1500" b="0" i="0">
                <a:latin typeface="Work Sans Light" pitchFamily="2" charset="77"/>
              </a:defRPr>
            </a:lvl3pPr>
            <a:lvl4pPr>
              <a:defRPr sz="1500" b="0" i="0">
                <a:latin typeface="Work Sans Light" pitchFamily="2" charset="77"/>
              </a:defRPr>
            </a:lvl4pPr>
            <a:lvl5pPr>
              <a:defRPr sz="1500" b="0" i="0">
                <a:latin typeface="Work Sans Light" pitchFamily="2" charset="77"/>
              </a:defRPr>
            </a:lvl5pPr>
          </a:lstStyle>
          <a:p>
            <a:r>
              <a:rPr lang="en-US" noProof="0">
                <a:effectLst/>
                <a:latin typeface="Work Sans Light" pitchFamily="2" charset="77"/>
              </a:rPr>
              <a:t>Berupta sum sequi invelib earupta videst, et ut quisserro estis conem. Pitat fugitius aut lati aut lis arum cume posto to es et quaero deris sunto ommolenis volupt.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D4D7CE-5FA1-4C1F-B741-7C162145A9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1197BD-9F66-4524-B429-D8CD80282EC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A4082F-BD5A-4235-854F-757530F3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00" y="800852"/>
            <a:ext cx="11176800" cy="808458"/>
          </a:xfrm>
        </p:spPr>
        <p:txBody>
          <a:bodyPr bIns="251999" anchor="t"/>
          <a:lstStyle>
            <a:lvl1pPr>
              <a:defRPr/>
            </a:lvl1pPr>
          </a:lstStyle>
          <a:p>
            <a:endParaRPr lang="en-US" noProof="0"/>
          </a:p>
        </p:txBody>
      </p:sp>
      <p:pic>
        <p:nvPicPr>
          <p:cNvPr id="8" name="Gepunktetes Rechteck">
            <a:extLst>
              <a:ext uri="{FF2B5EF4-FFF2-40B4-BE49-F238E27FC236}">
                <a16:creationId xmlns:a16="http://schemas.microsoft.com/office/drawing/2014/main" id="{5874C4A6-8DF8-2C45-B014-A30BF6830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954"/>
          <a:stretch/>
        </p:blipFill>
        <p:spPr>
          <a:xfrm>
            <a:off x="3303494" y="5715000"/>
            <a:ext cx="7117200" cy="90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11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 (28pt)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6407-FB71-D24B-8B54-8A8B7417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55113-5D37-A340-BD8A-D38B11CF0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539F2-F561-7F4A-AF8D-15C37C2D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1243-E54F-FF46-95DF-ABF168EAB60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11AD4-1C61-4344-83EB-BD7D739F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E5AC8-D17F-B345-AF1D-C529EF9EA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BD891-59F6-B44E-81E3-132798079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g | Subheadline |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31838" y="2544286"/>
            <a:ext cx="7108825" cy="2484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5B2268D1-19DC-EF46-AD5A-3EA96AF76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681EEE17-1A6A-B247-B8A5-B462B4B1F9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23" name="Text Placeholder 24">
            <a:extLst>
              <a:ext uri="{FF2B5EF4-FFF2-40B4-BE49-F238E27FC236}">
                <a16:creationId xmlns:a16="http://schemas.microsoft.com/office/drawing/2014/main" id="{03D83A36-7091-E445-90BB-3EE0E0CD18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37" y="1157783"/>
            <a:ext cx="10728325" cy="6694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diam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.</a:t>
            </a:r>
          </a:p>
        </p:txBody>
      </p:sp>
      <p:sp>
        <p:nvSpPr>
          <p:cNvPr id="12" name="Title Placeholder 22">
            <a:extLst>
              <a:ext uri="{FF2B5EF4-FFF2-40B4-BE49-F238E27FC236}">
                <a16:creationId xmlns:a16="http://schemas.microsoft.com/office/drawing/2014/main" id="{57ED2DA4-AB58-104B-857F-AF0DD00287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4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0F6BD71-32BC-CB42-874E-1DB181338303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4B675C-898F-4C4D-8CA8-652AB2B99F3C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B16719-BE10-A64E-B19B-BE391DFEB849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4B04ACA-F307-7E47-A70A-94B756A52B31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955343-7A2F-884E-956E-95E4B53F8631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BE13884-F730-0448-A086-18EFE8CAA9DF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275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A84F60-8CCB-8245-AC10-2749636B6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C348A4B9-FB3C-E04B-B0B0-380A6D99F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10" name="Title Placeholder 22">
            <a:extLst>
              <a:ext uri="{FF2B5EF4-FFF2-40B4-BE49-F238E27FC236}">
                <a16:creationId xmlns:a16="http://schemas.microsoft.com/office/drawing/2014/main" id="{26A206AF-6ADC-1B45-ABE2-345C48B443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7AE321-CE49-ED42-9F99-A205040B0D94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BD60C14-C096-EC49-9FB4-565E3C3444CF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00B45A-E557-3540-A1A6-A0243A2712B0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B31EA0-5B2F-FC42-B939-23B3B1B61EA8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E63EA0-4ABC-6A48-A232-11A6435B0927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1015EE5-E4DD-7E48-84F8-6924C7F778BD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386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| Subheading |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67D48DF-D540-0748-A77F-8A417C48F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AB5C6AEC-61D0-1944-B166-4CB1178EB9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E3CCCA8A-97A8-EA40-BEAA-C515C96D14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1839" y="2112520"/>
            <a:ext cx="3490912" cy="89870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>
                <a:solidFill>
                  <a:schemeClr val="tx2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heading.</a:t>
            </a:r>
          </a:p>
        </p:txBody>
      </p:sp>
      <p:sp>
        <p:nvSpPr>
          <p:cNvPr id="24" name="Text Placeholder 24">
            <a:extLst>
              <a:ext uri="{FF2B5EF4-FFF2-40B4-BE49-F238E27FC236}">
                <a16:creationId xmlns:a16="http://schemas.microsoft.com/office/drawing/2014/main" id="{8ABC229A-2235-234C-806B-3587ACF1F6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3352149"/>
            <a:ext cx="3490914" cy="236218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dolore</a:t>
            </a:r>
            <a:r>
              <a:rPr lang="en-US"/>
              <a:t>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8051A4E-A92E-B84C-8D80-9BC30C163F07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C56CD0-5D8A-D648-B94A-70B22A6F584E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B0C295-DB47-374E-8D56-FD0A77462E95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B32121-66AA-3443-A9FB-20B804FF8FC1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09745DA-08BE-B54A-8F35-E65AE6E4F493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79411FF-0947-9149-A3E3-68ABB6663B3C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794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| Subheading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9" y="2112520"/>
            <a:ext cx="3490912" cy="89870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None/>
              <a:defRPr sz="3200">
                <a:solidFill>
                  <a:schemeClr val="tx2"/>
                </a:solidFill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</a:lstStyle>
          <a:p>
            <a:pPr lvl="0"/>
            <a:r>
              <a:rPr lang="en-US"/>
              <a:t>This is a multi line heading.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731838" y="3352149"/>
            <a:ext cx="3490914" cy="236218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dolore</a:t>
            </a:r>
            <a:r>
              <a:rPr lang="en-US"/>
              <a:t>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.</a:t>
            </a:r>
          </a:p>
        </p:txBody>
      </p:sp>
      <p:sp>
        <p:nvSpPr>
          <p:cNvPr id="12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5556250" y="68684"/>
            <a:ext cx="6635750" cy="6789315"/>
          </a:xfrm>
          <a:prstGeom prst="rect">
            <a:avLst/>
          </a:prstGeom>
          <a:solidFill>
            <a:schemeClr val="bg2"/>
          </a:solidFill>
        </p:spPr>
        <p:txBody>
          <a:bodyPr bIns="1404000" anchor="ctr"/>
          <a:lstStyle>
            <a:lvl1pPr marL="0" indent="0" algn="ctr">
              <a:buNone/>
              <a:defRPr sz="180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AU"/>
              <a:t>Insert Image</a:t>
            </a:r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E9BE9BB7-40AE-D74D-BE56-B7D350CBCB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60A379D-B4CA-5A40-ADDC-8C436975ECC8}"/>
              </a:ext>
            </a:extLst>
          </p:cNvPr>
          <p:cNvGrpSpPr/>
          <p:nvPr userDrawn="1"/>
        </p:nvGrpSpPr>
        <p:grpSpPr>
          <a:xfrm rot="16200000">
            <a:off x="6061662" y="-6061681"/>
            <a:ext cx="68683" cy="12192005"/>
            <a:chOff x="4713348" y="-1"/>
            <a:chExt cx="73896" cy="685800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9DF7F8-A97A-E64D-91E0-418704153373}"/>
                </a:ext>
              </a:extLst>
            </p:cNvPr>
            <p:cNvSpPr/>
            <p:nvPr userDrawn="1"/>
          </p:nvSpPr>
          <p:spPr>
            <a:xfrm>
              <a:off x="4713348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A97F2E7-2B58-284A-A791-110E799CC2A8}"/>
                </a:ext>
              </a:extLst>
            </p:cNvPr>
            <p:cNvSpPr/>
            <p:nvPr userDrawn="1"/>
          </p:nvSpPr>
          <p:spPr>
            <a:xfrm>
              <a:off x="4713357" y="1089421"/>
              <a:ext cx="73886" cy="2035968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67C053E-9190-E647-8E94-7C94C4D6A603}"/>
                </a:ext>
              </a:extLst>
            </p:cNvPr>
            <p:cNvSpPr/>
            <p:nvPr userDrawn="1"/>
          </p:nvSpPr>
          <p:spPr>
            <a:xfrm>
              <a:off x="4713357" y="3125390"/>
              <a:ext cx="73887" cy="2035076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F353C7-6F77-1142-AE30-EDB93C9485DF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535577-EEBF-4D4B-BE99-8C154F206454}"/>
                </a:ext>
              </a:extLst>
            </p:cNvPr>
            <p:cNvSpPr/>
            <p:nvPr userDrawn="1"/>
          </p:nvSpPr>
          <p:spPr>
            <a:xfrm>
              <a:off x="4713358" y="411657"/>
              <a:ext cx="73880" cy="67776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6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| Subheadline | Two Columns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C7CF9425-5972-274D-ABF4-EEC2542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2528888"/>
            <a:ext cx="5292726" cy="18312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ext Placeholder 23">
            <a:extLst>
              <a:ext uri="{FF2B5EF4-FFF2-40B4-BE49-F238E27FC236}">
                <a16:creationId xmlns:a16="http://schemas.microsoft.com/office/drawing/2014/main" id="{F5E24032-F81C-744B-8878-B00BE5F3C6E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167438" y="2528888"/>
            <a:ext cx="5292726" cy="18312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F7F09915-946D-DE4A-B72F-F252C91F4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384C9FCD-935B-534B-90DD-DE87D25000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14" name="Title Placeholder 22">
            <a:extLst>
              <a:ext uri="{FF2B5EF4-FFF2-40B4-BE49-F238E27FC236}">
                <a16:creationId xmlns:a16="http://schemas.microsoft.com/office/drawing/2014/main" id="{5F88ED82-711E-1A41-BFAD-BCC8CBC633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1DE737F9-6553-3A45-94BB-6DB09998C9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37" y="1157783"/>
            <a:ext cx="10728325" cy="6694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diam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50788C-F366-CC41-B16D-2E2F8ADBF0D7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5526E9A-E9B8-1E44-BF0C-CE26C0F4606A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3BBBE56-1FAA-3D4A-A973-220FFB6B01AB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05BBE41-C14C-5D4B-A493-BA34D074B82E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DD8454A-894A-7244-8662-81513ED895F1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FDF43E4-85CE-6C4B-B040-B278515D9158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5830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5">
          <p15:clr>
            <a:srgbClr val="5ACBF0"/>
          </p15:clr>
        </p15:guide>
        <p15:guide id="2" pos="3885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| Subheadline | Three 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7856AF3E-B090-5F45-9D26-46D031177A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1839" y="2527171"/>
            <a:ext cx="2959848" cy="3054177"/>
          </a:xfrm>
          <a:solidFill>
            <a:schemeClr val="bg2"/>
          </a:solidFill>
        </p:spPr>
        <p:txBody>
          <a:bodyPr bIns="972000" anchor="ctr">
            <a:noAutofit/>
          </a:bodyPr>
          <a:lstStyle>
            <a:lvl1pPr algn="ctr">
              <a:buNone/>
              <a:defRPr sz="1600"/>
            </a:lvl1pPr>
          </a:lstStyle>
          <a:p>
            <a:endParaRPr lang="en-US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D95CDF08-3C0A-8545-9972-CA8FFF8F4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338" y="2528888"/>
            <a:ext cx="3489325" cy="18312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F9734DB7-4573-E54D-99BE-47F24BC6743C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970838" y="2528888"/>
            <a:ext cx="3489325" cy="18312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CF2EF161-0BA0-2E48-8AD5-D36E7673E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A04627E-F37D-BF44-9D1F-603A7F508A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14" name="Title Placeholder 22">
            <a:extLst>
              <a:ext uri="{FF2B5EF4-FFF2-40B4-BE49-F238E27FC236}">
                <a16:creationId xmlns:a16="http://schemas.microsoft.com/office/drawing/2014/main" id="{40D362BD-4BB0-FC4F-971A-AE2F423135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B73E471E-1FA7-B940-AB4D-88E101EBC6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37" y="1157783"/>
            <a:ext cx="10728325" cy="6694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diam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8EBD28-D523-5A40-B1CB-2F02BB96B5E3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298B2DD-2466-5D40-BF6C-3DAB7B935B89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B0382D6-CD43-DA42-80AA-BCAC120ACEAE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3285E52-5F07-A642-B78D-E7D00CEA88AE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A49EE8-39FD-1D49-8855-79FF60AC6E45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60DB2C3-15E6-9E4E-AC44-45635000F481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9660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| Subheadline | Four 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6DEE2DA-84D2-6941-8A88-E29564D30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66" y="2528888"/>
            <a:ext cx="2569197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D9FC0674-D651-4342-A16B-262495BB3689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455366" y="2528888"/>
            <a:ext cx="2569197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1E574FEA-87A3-684A-91B0-8FCC1CBE513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169991" y="2528888"/>
            <a:ext cx="2569197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84AD2305-29FE-4C4A-84B2-BBC5E2FBBEFE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904288" y="2528888"/>
            <a:ext cx="2569197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2DEDF1B-7DBE-8F40-8A83-8C7EA6CE4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7AB8396F-B144-C54D-BA6D-07FEFFACEF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542" y="6184072"/>
            <a:ext cx="465932" cy="268807"/>
          </a:xfrm>
          <a:prstGeom prst="rect">
            <a:avLst/>
          </a:prstGeom>
        </p:spPr>
      </p:pic>
      <p:sp>
        <p:nvSpPr>
          <p:cNvPr id="15" name="Title Placeholder 22">
            <a:extLst>
              <a:ext uri="{FF2B5EF4-FFF2-40B4-BE49-F238E27FC236}">
                <a16:creationId xmlns:a16="http://schemas.microsoft.com/office/drawing/2014/main" id="{EBFD46A8-9883-7C44-9A78-21940658D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This is a headline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71005AC-5496-CE40-96A2-5FD7E23868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1837" y="1157783"/>
            <a:ext cx="10728325" cy="6694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Aft>
                <a:spcPts val="1000"/>
              </a:spcAft>
              <a:buNone/>
              <a:defRPr sz="2000" baseline="0">
                <a:solidFill>
                  <a:schemeClr val="tx2"/>
                </a:solidFill>
                <a:latin typeface="Poppins Light" panose="00000400000000000000" pitchFamily="2" charset="0"/>
                <a:cs typeface="Poppins Light" panose="00000400000000000000" pitchFamily="2" charset="0"/>
              </a:defRPr>
            </a:lvl1pPr>
          </a:lstStyle>
          <a:p>
            <a:pPr lvl="0"/>
            <a:r>
              <a:rPr lang="en-US"/>
              <a:t>This is a subheading.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diam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79C4EA-4F41-2A4E-90FD-8C19C47C783E}"/>
              </a:ext>
            </a:extLst>
          </p:cNvPr>
          <p:cNvGrpSpPr/>
          <p:nvPr userDrawn="1"/>
        </p:nvGrpSpPr>
        <p:grpSpPr>
          <a:xfrm rot="16200000">
            <a:off x="6061664" y="-6061660"/>
            <a:ext cx="68678" cy="12192005"/>
            <a:chOff x="4713353" y="-1"/>
            <a:chExt cx="73891" cy="685800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2C90D2-14D6-E74F-B847-79DD96575917}"/>
                </a:ext>
              </a:extLst>
            </p:cNvPr>
            <p:cNvSpPr/>
            <p:nvPr userDrawn="1"/>
          </p:nvSpPr>
          <p:spPr>
            <a:xfrm>
              <a:off x="4713353" y="-1"/>
              <a:ext cx="73890" cy="411659"/>
            </a:xfrm>
            <a:prstGeom prst="rect">
              <a:avLst/>
            </a:prstGeom>
            <a:solidFill>
              <a:srgbClr val="245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F1EF5F-0E4E-084C-9B87-A23971104C7F}"/>
                </a:ext>
              </a:extLst>
            </p:cNvPr>
            <p:cNvSpPr/>
            <p:nvPr userDrawn="1"/>
          </p:nvSpPr>
          <p:spPr>
            <a:xfrm>
              <a:off x="4713354" y="1089421"/>
              <a:ext cx="73889" cy="3393281"/>
            </a:xfrm>
            <a:prstGeom prst="rect">
              <a:avLst/>
            </a:prstGeom>
            <a:solidFill>
              <a:srgbClr val="30BA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5C00B8B-9975-014A-8D85-65557693E9BB}"/>
                </a:ext>
              </a:extLst>
            </p:cNvPr>
            <p:cNvSpPr/>
            <p:nvPr userDrawn="1"/>
          </p:nvSpPr>
          <p:spPr>
            <a:xfrm>
              <a:off x="4713354" y="4482703"/>
              <a:ext cx="73889" cy="677762"/>
            </a:xfrm>
            <a:prstGeom prst="rect">
              <a:avLst/>
            </a:prstGeom>
            <a:solidFill>
              <a:srgbClr val="FE7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9C822ED-38B8-DC42-BE76-0AAF30BA4C72}"/>
                </a:ext>
              </a:extLst>
            </p:cNvPr>
            <p:cNvSpPr/>
            <p:nvPr userDrawn="1"/>
          </p:nvSpPr>
          <p:spPr>
            <a:xfrm>
              <a:off x="4713354" y="5160465"/>
              <a:ext cx="73887" cy="1697536"/>
            </a:xfrm>
            <a:prstGeom prst="rect">
              <a:avLst/>
            </a:prstGeom>
            <a:solidFill>
              <a:srgbClr val="0C3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CCACB01-72D3-3842-AD99-9EB854120F0A}"/>
                </a:ext>
              </a:extLst>
            </p:cNvPr>
            <p:cNvSpPr/>
            <p:nvPr userDrawn="1"/>
          </p:nvSpPr>
          <p:spPr>
            <a:xfrm>
              <a:off x="4713356" y="411657"/>
              <a:ext cx="73888" cy="67776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0790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5">
          <p15:clr>
            <a:srgbClr val="5ACBF0"/>
          </p15:clr>
        </p15:guide>
        <p15:guide id="2" pos="3885">
          <p15:clr>
            <a:srgbClr val="5ACBF0"/>
          </p15:clr>
        </p15:guide>
        <p15:guide id="3" pos="2083">
          <p15:clr>
            <a:srgbClr val="5ACBF0"/>
          </p15:clr>
        </p15:guide>
        <p15:guide id="4" pos="2170">
          <p15:clr>
            <a:srgbClr val="5ACBF0"/>
          </p15:clr>
        </p15:guide>
        <p15:guide id="5" pos="5505">
          <p15:clr>
            <a:srgbClr val="5ACBF0"/>
          </p15:clr>
        </p15:guide>
        <p15:guide id="6" pos="5609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 userDrawn="1"/>
        </p:nvSpPr>
        <p:spPr>
          <a:xfrm>
            <a:off x="1194060" y="6294735"/>
            <a:ext cx="1230164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AU" sz="800">
                <a:latin typeface="Poppins" panose="00000500000000000000" pitchFamily="2" charset="0"/>
                <a:cs typeface="Poppins" panose="00000500000000000000" pitchFamily="2" charset="0"/>
              </a:rPr>
              <a:t>Copyright © SUSE 2021 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1275" y="6294734"/>
            <a:ext cx="288888" cy="12311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8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r"/>
            <a:fld id="{866D8E11-A83D-46AC-BA35-C493C365AC69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23" name="Title Placeholder 22"/>
          <p:cNvSpPr>
            <a:spLocks noGrp="1"/>
          </p:cNvSpPr>
          <p:nvPr>
            <p:ph type="title"/>
          </p:nvPr>
        </p:nvSpPr>
        <p:spPr>
          <a:xfrm>
            <a:off x="731837" y="630659"/>
            <a:ext cx="10728326" cy="45550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idx="1"/>
          </p:nvPr>
        </p:nvSpPr>
        <p:spPr>
          <a:xfrm>
            <a:off x="731837" y="2528888"/>
            <a:ext cx="10728325" cy="183127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343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  <p:sldLayoutId id="2147483733" r:id="rId23"/>
    <p:sldLayoutId id="2147483734" r:id="rId24"/>
    <p:sldLayoutId id="2147483735" r:id="rId25"/>
    <p:sldLayoutId id="2147483736" r:id="rId26"/>
    <p:sldLayoutId id="2147483737" r:id="rId2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1000"/>
        </a:spcAft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chemeClr val="accent1"/>
        </a:buClr>
        <a:buFont typeface="Poppins Black" panose="00000A00000000000000" pitchFamily="2" charset="0"/>
        <a:buChar char="—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Poppins SemiBold" panose="00000700000000000000" pitchFamily="2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Poppins Light" panose="00000400000000000000" pitchFamily="2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Poppins Light" panose="00000400000000000000" pitchFamily="2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Poppins Light" panose="00000400000000000000" pitchFamily="2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61">
          <p15:clr>
            <a:srgbClr val="F26B43"/>
          </p15:clr>
        </p15:guide>
        <p15:guide id="2" orient="horz" pos="459">
          <p15:clr>
            <a:srgbClr val="F26B43"/>
          </p15:clr>
        </p15:guide>
        <p15:guide id="3" orient="horz" pos="3861">
          <p15:clr>
            <a:srgbClr val="F26B43"/>
          </p15:clr>
        </p15:guide>
        <p15:guide id="4" pos="7219">
          <p15:clr>
            <a:srgbClr val="F26B43"/>
          </p15:clr>
        </p15:guide>
        <p15:guide id="5" pos="1141">
          <p15:clr>
            <a:srgbClr val="F26B43"/>
          </p15:clr>
        </p15:guide>
        <p15:guide id="6" pos="1220">
          <p15:clr>
            <a:srgbClr val="F26B43"/>
          </p15:clr>
        </p15:guide>
        <p15:guide id="7" pos="3419">
          <p15:clr>
            <a:srgbClr val="F26B43"/>
          </p15:clr>
        </p15:guide>
        <p15:guide id="8" pos="3500">
          <p15:clr>
            <a:srgbClr val="F26B43"/>
          </p15:clr>
        </p15:guide>
        <p15:guide id="9" pos="4179">
          <p15:clr>
            <a:srgbClr val="F26B43"/>
          </p15:clr>
        </p15:guide>
        <p15:guide id="10" pos="4260">
          <p15:clr>
            <a:srgbClr val="F26B43"/>
          </p15:clr>
        </p15:guide>
        <p15:guide id="11" pos="2741">
          <p15:clr>
            <a:srgbClr val="F26B43"/>
          </p15:clr>
        </p15:guide>
        <p15:guide id="12" pos="2660">
          <p15:clr>
            <a:srgbClr val="F26B43"/>
          </p15:clr>
        </p15:guide>
        <p15:guide id="13" pos="1980">
          <p15:clr>
            <a:srgbClr val="F26B43"/>
          </p15:clr>
        </p15:guide>
        <p15:guide id="14" pos="1900">
          <p15:clr>
            <a:srgbClr val="F26B43"/>
          </p15:clr>
        </p15:guide>
        <p15:guide id="15" pos="5020">
          <p15:clr>
            <a:srgbClr val="F26B43"/>
          </p15:clr>
        </p15:guide>
        <p15:guide id="16" pos="4939">
          <p15:clr>
            <a:srgbClr val="F26B43"/>
          </p15:clr>
        </p15:guide>
        <p15:guide id="17" pos="5700">
          <p15:clr>
            <a:srgbClr val="F26B43"/>
          </p15:clr>
        </p15:guide>
        <p15:guide id="18" pos="5777">
          <p15:clr>
            <a:srgbClr val="F26B43"/>
          </p15:clr>
        </p15:guide>
        <p15:guide id="19" pos="6457">
          <p15:clr>
            <a:srgbClr val="F26B43"/>
          </p15:clr>
        </p15:guide>
        <p15:guide id="20" pos="6537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593">
          <p15:clr>
            <a:srgbClr val="F26B43"/>
          </p15:clr>
        </p15:guide>
        <p15:guide id="23" orient="horz" pos="1139">
          <p15:clr>
            <a:srgbClr val="F26B43"/>
          </p15:clr>
        </p15:guide>
        <p15:guide id="24" orient="horz" pos="2500">
          <p15:clr>
            <a:srgbClr val="F26B43"/>
          </p15:clr>
        </p15:guide>
        <p15:guide id="25" orient="horz" pos="2954">
          <p15:clr>
            <a:srgbClr val="F26B43"/>
          </p15:clr>
        </p15:guide>
        <p15:guide id="26" orient="horz" pos="3385">
          <p15:clr>
            <a:srgbClr val="F26B43"/>
          </p15:clr>
        </p15:guide>
        <p15:guide id="27" orient="horz" pos="2047">
          <p15:clr>
            <a:srgbClr val="F26B43"/>
          </p15:clr>
        </p15:guide>
        <p15:guide id="28" orient="horz" pos="1820">
          <p15:clr>
            <a:srgbClr val="F26B43"/>
          </p15:clr>
        </p15:guide>
        <p15:guide id="29" orient="horz" pos="227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ttendee.gotowebinar.com/register/3134719061429167885?source=OSEC403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attendee.gotowebinar.com/register/4651266653527735821?source=OSEC4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48082-0181-41AF-92D8-445A353925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1610" y="5090910"/>
            <a:ext cx="3188680" cy="977191"/>
          </a:xfrm>
        </p:spPr>
        <p:txBody>
          <a:bodyPr/>
          <a:lstStyle/>
          <a:p>
            <a:r>
              <a:rPr lang="en-US" sz="1700" dirty="0"/>
              <a:t>Presented by:</a:t>
            </a:r>
          </a:p>
          <a:p>
            <a:r>
              <a:rPr lang="en-US" sz="1700" dirty="0"/>
              <a:t>Aaron Southerland, SUSE Certified Engineer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63E22-70EA-4623-B817-A7DFAFD7A0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8861" y="321037"/>
            <a:ext cx="10990442" cy="4045210"/>
          </a:xfrm>
        </p:spPr>
        <p:txBody>
          <a:bodyPr/>
          <a:lstStyle/>
          <a:p>
            <a:r>
              <a:rPr lang="en-US" sz="4600" dirty="0"/>
              <a:t>Free Live 1-Hour Webinar </a:t>
            </a:r>
          </a:p>
          <a:p>
            <a:r>
              <a:rPr lang="en-US" dirty="0"/>
              <a:t>Managing File Permissions</a:t>
            </a:r>
          </a:p>
          <a:p>
            <a:r>
              <a:rPr lang="en-US" sz="2000" dirty="0"/>
              <a:t>In this free 1-hour live webinar, you will get an overview of how to manage and change file permissions in SUSE Linux Enterprise Server (SLES) 15. </a:t>
            </a:r>
          </a:p>
          <a:p>
            <a:endParaRPr lang="en-US" sz="1600" dirty="0"/>
          </a:p>
          <a:p>
            <a:r>
              <a:rPr lang="en-US" sz="1600" dirty="0"/>
              <a:t>You will learn: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File permissions and ownership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File/Directory Models (Permissions)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Modifying File/Directory Modes and Ownership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umask</a:t>
            </a:r>
            <a:endParaRPr lang="en-US" dirty="0"/>
          </a:p>
        </p:txBody>
      </p:sp>
      <p:pic>
        <p:nvPicPr>
          <p:cNvPr id="6" name="Picture 5" descr="A person wearing glasses&#10;&#10;Description automatically generated">
            <a:extLst>
              <a:ext uri="{FF2B5EF4-FFF2-40B4-BE49-F238E27FC236}">
                <a16:creationId xmlns:a16="http://schemas.microsoft.com/office/drawing/2014/main" id="{C759EAE5-7243-408B-B9F0-4A9C7830D6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6" y="4901669"/>
            <a:ext cx="1436735" cy="1727573"/>
          </a:xfrm>
          <a:prstGeom prst="roundRect">
            <a:avLst>
              <a:gd name="adj" fmla="val 11553"/>
            </a:avLst>
          </a:prstGeom>
          <a:solidFill>
            <a:schemeClr val="bg2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56A45C-58CA-463E-8E24-714BF9B8AD11}"/>
              </a:ext>
            </a:extLst>
          </p:cNvPr>
          <p:cNvSpPr txBox="1"/>
          <p:nvPr/>
        </p:nvSpPr>
        <p:spPr>
          <a:xfrm>
            <a:off x="6463864" y="3152164"/>
            <a:ext cx="49495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Join us on Thursday July 8, 2021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Register Today:</a:t>
            </a:r>
          </a:p>
          <a:p>
            <a:pPr lvl="1"/>
            <a:r>
              <a:rPr lang="en-US" dirty="0">
                <a:solidFill>
                  <a:srgbClr val="FE7C3F"/>
                </a:solidFill>
                <a:hlinkClick r:id="rId3"/>
              </a:rPr>
              <a:t>Option 1</a:t>
            </a:r>
            <a:r>
              <a:rPr lang="pl-PL" dirty="0">
                <a:solidFill>
                  <a:srgbClr val="FE7C3F"/>
                </a:solidFill>
                <a:hlinkClick r:id="rId3"/>
              </a:rPr>
              <a:t> -</a:t>
            </a:r>
            <a:r>
              <a:rPr lang="en-US" dirty="0">
                <a:solidFill>
                  <a:srgbClr val="FE7C3F"/>
                </a:solidFill>
                <a:hlinkClick r:id="rId3"/>
              </a:rPr>
              <a:t> </a:t>
            </a:r>
            <a:r>
              <a:rPr lang="pl-PL" dirty="0">
                <a:solidFill>
                  <a:srgbClr val="FE7C3F"/>
                </a:solidFill>
                <a:hlinkClick r:id="rId3"/>
              </a:rPr>
              <a:t>13:00</a:t>
            </a:r>
            <a:r>
              <a:rPr lang="en-US" dirty="0">
                <a:solidFill>
                  <a:srgbClr val="FE7C3F"/>
                </a:solidFill>
                <a:hlinkClick r:id="rId3"/>
              </a:rPr>
              <a:t> </a:t>
            </a:r>
            <a:r>
              <a:rPr lang="pl-PL" dirty="0">
                <a:solidFill>
                  <a:srgbClr val="FE7C3F"/>
                </a:solidFill>
                <a:hlinkClick r:id="rId3"/>
              </a:rPr>
              <a:t>C</a:t>
            </a:r>
            <a:r>
              <a:rPr lang="en-US" dirty="0">
                <a:solidFill>
                  <a:srgbClr val="FE7C3F"/>
                </a:solidFill>
                <a:hlinkClick r:id="rId3"/>
              </a:rPr>
              <a:t>E</a:t>
            </a:r>
            <a:r>
              <a:rPr lang="pl-PL" dirty="0">
                <a:solidFill>
                  <a:srgbClr val="FE7C3F"/>
                </a:solidFill>
                <a:hlinkClick r:id="rId3"/>
              </a:rPr>
              <a:t>S</a:t>
            </a:r>
            <a:r>
              <a:rPr lang="en-US" dirty="0">
                <a:solidFill>
                  <a:srgbClr val="FE7C3F"/>
                </a:solidFill>
                <a:hlinkClick r:id="rId3"/>
              </a:rPr>
              <a:t>T</a:t>
            </a:r>
            <a:endParaRPr lang="en-US" sz="1400" dirty="0">
              <a:solidFill>
                <a:srgbClr val="FE7C3F"/>
              </a:solidFill>
            </a:endParaRPr>
          </a:p>
          <a:p>
            <a:pPr lvl="1"/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rgbClr val="FE7C3F"/>
                </a:solidFill>
                <a:hlinkClick r:id="rId4"/>
              </a:rPr>
              <a:t>Option 2</a:t>
            </a:r>
            <a:r>
              <a:rPr lang="pl-PL" dirty="0">
                <a:solidFill>
                  <a:srgbClr val="FE7C3F"/>
                </a:solidFill>
                <a:hlinkClick r:id="rId4"/>
              </a:rPr>
              <a:t> – </a:t>
            </a:r>
            <a:r>
              <a:rPr lang="en-US" dirty="0">
                <a:solidFill>
                  <a:srgbClr val="FE7C3F"/>
                </a:solidFill>
                <a:hlinkClick r:id="rId4"/>
              </a:rPr>
              <a:t>1</a:t>
            </a:r>
            <a:r>
              <a:rPr lang="pl-PL" dirty="0">
                <a:solidFill>
                  <a:srgbClr val="FE7C3F"/>
                </a:solidFill>
                <a:hlinkClick r:id="rId4"/>
              </a:rPr>
              <a:t>8:00</a:t>
            </a:r>
            <a:r>
              <a:rPr lang="en-US" dirty="0">
                <a:solidFill>
                  <a:srgbClr val="FE7C3F"/>
                </a:solidFill>
                <a:hlinkClick r:id="rId4"/>
              </a:rPr>
              <a:t> </a:t>
            </a:r>
            <a:r>
              <a:rPr lang="pl-PL" dirty="0">
                <a:solidFill>
                  <a:srgbClr val="FE7C3F"/>
                </a:solidFill>
                <a:hlinkClick r:id="rId4"/>
              </a:rPr>
              <a:t>C</a:t>
            </a:r>
            <a:r>
              <a:rPr lang="en-US" dirty="0">
                <a:solidFill>
                  <a:srgbClr val="FE7C3F"/>
                </a:solidFill>
                <a:hlinkClick r:id="rId4"/>
              </a:rPr>
              <a:t>E</a:t>
            </a:r>
            <a:r>
              <a:rPr lang="pl-PL" dirty="0">
                <a:solidFill>
                  <a:srgbClr val="FE7C3F"/>
                </a:solidFill>
                <a:hlinkClick r:id="rId4"/>
              </a:rPr>
              <a:t>S</a:t>
            </a:r>
            <a:r>
              <a:rPr lang="en-US" dirty="0">
                <a:solidFill>
                  <a:srgbClr val="FE7C3F"/>
                </a:solidFill>
                <a:hlinkClick r:id="rId4"/>
              </a:rPr>
              <a:t>T</a:t>
            </a:r>
            <a:endParaRPr lang="en-US" dirty="0">
              <a:solidFill>
                <a:srgbClr val="FE7C3F"/>
              </a:solidFill>
            </a:endParaRPr>
          </a:p>
          <a:p>
            <a:r>
              <a:rPr lang="en-US" sz="1600" dirty="0">
                <a:solidFill>
                  <a:srgbClr val="FE7C3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3302725"/>
      </p:ext>
    </p:extLst>
  </p:cSld>
  <p:clrMapOvr>
    <a:masterClrMapping/>
  </p:clrMapOvr>
</p:sld>
</file>

<file path=ppt/theme/theme1.xml><?xml version="1.0" encoding="utf-8"?>
<a:theme xmlns:a="http://schemas.openxmlformats.org/drawingml/2006/main" name="2_SUSE Infinity">
  <a:themeElements>
    <a:clrScheme name="SUSE Infinity">
      <a:dk1>
        <a:srgbClr val="000000"/>
      </a:dk1>
      <a:lt1>
        <a:srgbClr val="FFFFFF"/>
      </a:lt1>
      <a:dk2>
        <a:srgbClr val="0C322C"/>
      </a:dk2>
      <a:lt2>
        <a:srgbClr val="EFEFEF"/>
      </a:lt2>
      <a:accent1>
        <a:srgbClr val="30BA78"/>
      </a:accent1>
      <a:accent2>
        <a:srgbClr val="192072"/>
      </a:accent2>
      <a:accent3>
        <a:srgbClr val="2453FF"/>
      </a:accent3>
      <a:accent4>
        <a:srgbClr val="FE7C3F"/>
      </a:accent4>
      <a:accent5>
        <a:srgbClr val="90EBCD"/>
      </a:accent5>
      <a:accent6>
        <a:srgbClr val="A5A5A5"/>
      </a:accent6>
      <a:hlink>
        <a:srgbClr val="ED7D31"/>
      </a:hlink>
      <a:folHlink>
        <a:srgbClr val="FFA56F"/>
      </a:folHlink>
    </a:clrScheme>
    <a:fontScheme name="SUSE Infinity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01 SUSE Support, Services, Training" id="{7BF77CEC-7985-F84C-AC9C-5D9320C7A8EC}" vid="{BAEF490D-B23F-E74E-8BC5-6D3BDB05E8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BAD2D827DE544BACEFB2E97703F0C6" ma:contentTypeVersion="12" ma:contentTypeDescription="Create a new document." ma:contentTypeScope="" ma:versionID="6e4d60a0b580595a6cefd42d15e083f9">
  <xsd:schema xmlns:xsd="http://www.w3.org/2001/XMLSchema" xmlns:xs="http://www.w3.org/2001/XMLSchema" xmlns:p="http://schemas.microsoft.com/office/2006/metadata/properties" xmlns:ns2="1d447751-fd22-463b-aa98-1cddad9f638e" xmlns:ns3="17e5c037-d4a4-4a15-bfdf-14da95ed1cc5" targetNamespace="http://schemas.microsoft.com/office/2006/metadata/properties" ma:root="true" ma:fieldsID="2994171c3a87dd4ae808e1ef4a88e58f" ns2:_="" ns3:_="">
    <xsd:import namespace="1d447751-fd22-463b-aa98-1cddad9f638e"/>
    <xsd:import namespace="17e5c037-d4a4-4a15-bfdf-14da95ed1c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47751-fd22-463b-aa98-1cddad9f6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5c037-d4a4-4a15-bfdf-14da95ed1c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558F90-39D8-4323-8B7C-026179D27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47751-fd22-463b-aa98-1cddad9f638e"/>
    <ds:schemaRef ds:uri="17e5c037-d4a4-4a15-bfdf-14da95ed1c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3C6682-A717-4DEF-A002-EA59B5040EB5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1d447751-fd22-463b-aa98-1cddad9f638e"/>
    <ds:schemaRef ds:uri="http://schemas.microsoft.com/office/infopath/2007/PartnerControls"/>
    <ds:schemaRef ds:uri="http://schemas.openxmlformats.org/package/2006/metadata/core-properties"/>
    <ds:schemaRef ds:uri="17e5c037-d4a4-4a15-bfdf-14da95ed1cc5"/>
  </ds:schemaRefs>
</ds:datastoreItem>
</file>

<file path=customXml/itemProps3.xml><?xml version="1.0" encoding="utf-8"?>
<ds:datastoreItem xmlns:ds="http://schemas.openxmlformats.org/officeDocument/2006/customXml" ds:itemID="{43D228E4-0704-48AB-A5B4-085B844E48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98</Words>
  <Application>Microsoft Office PowerPoint</Application>
  <PresentationFormat>Panoramiczny</PresentationFormat>
  <Paragraphs>18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11" baseType="lpstr">
      <vt:lpstr>Arial</vt:lpstr>
      <vt:lpstr>Calibri</vt:lpstr>
      <vt:lpstr>Poppins</vt:lpstr>
      <vt:lpstr>Poppins Black</vt:lpstr>
      <vt:lpstr>Poppins Light</vt:lpstr>
      <vt:lpstr>Poppins Medium</vt:lpstr>
      <vt:lpstr>Poppins SemiBold</vt:lpstr>
      <vt:lpstr>Work Sans Light</vt:lpstr>
      <vt:lpstr>Work Sans Medium</vt:lpstr>
      <vt:lpstr>2_SUSE Infinity</vt:lpstr>
      <vt:lpstr>Prezentacja programu PowerPoint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India</dc:creator>
  <cp:lastModifiedBy>Marzena Tymińska</cp:lastModifiedBy>
  <cp:revision>10</cp:revision>
  <dcterms:created xsi:type="dcterms:W3CDTF">2020-11-17T10:12:06Z</dcterms:created>
  <dcterms:modified xsi:type="dcterms:W3CDTF">2021-06-23T13:38:27Z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0x010100CEBAD2D827DE544BACEFB2E97703F0C6</vt:lpwstr>
  </property>
</Properties>
</file>